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1" r:id="rId6"/>
    <p:sldId id="309" r:id="rId7"/>
    <p:sldId id="310" r:id="rId8"/>
    <p:sldId id="318" r:id="rId9"/>
    <p:sldId id="316" r:id="rId10"/>
    <p:sldId id="317" r:id="rId11"/>
    <p:sldId id="319" r:id="rId12"/>
    <p:sldId id="320" r:id="rId13"/>
    <p:sldId id="321" r:id="rId14"/>
    <p:sldId id="322" r:id="rId15"/>
    <p:sldId id="311" r:id="rId16"/>
    <p:sldId id="325" r:id="rId17"/>
    <p:sldId id="323" r:id="rId18"/>
    <p:sldId id="324" r:id="rId19"/>
    <p:sldId id="326" r:id="rId20"/>
    <p:sldId id="327" r:id="rId21"/>
    <p:sldId id="328" r:id="rId22"/>
    <p:sldId id="329" r:id="rId23"/>
    <p:sldId id="348" r:id="rId24"/>
    <p:sldId id="312" r:id="rId25"/>
    <p:sldId id="330" r:id="rId26"/>
    <p:sldId id="331" r:id="rId27"/>
    <p:sldId id="344" r:id="rId28"/>
    <p:sldId id="332" r:id="rId29"/>
    <p:sldId id="333" r:id="rId30"/>
    <p:sldId id="334" r:id="rId31"/>
    <p:sldId id="335" r:id="rId32"/>
    <p:sldId id="336" r:id="rId33"/>
    <p:sldId id="337" r:id="rId34"/>
    <p:sldId id="345" r:id="rId35"/>
    <p:sldId id="313" r:id="rId36"/>
    <p:sldId id="347" r:id="rId37"/>
    <p:sldId id="314" r:id="rId38"/>
    <p:sldId id="339" r:id="rId39"/>
    <p:sldId id="340" r:id="rId40"/>
    <p:sldId id="346" r:id="rId41"/>
    <p:sldId id="342" r:id="rId42"/>
    <p:sldId id="341" r:id="rId43"/>
    <p:sldId id="315" r:id="rId44"/>
    <p:sldId id="343" r:id="rId45"/>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80" autoAdjust="0"/>
    <p:restoredTop sz="94660"/>
  </p:normalViewPr>
  <p:slideViewPr>
    <p:cSldViewPr snapToGrid="0">
      <p:cViewPr varScale="1">
        <p:scale>
          <a:sx n="112" d="100"/>
          <a:sy n="112" d="100"/>
        </p:scale>
        <p:origin x="10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ivier Jeanson" userId="98e23cb8-a4a1-46c1-8a50-aea6517624d0" providerId="ADAL" clId="{C5108858-B6CF-48A0-8B05-8FBD989F0E91}"/>
    <pc:docChg chg="undo custSel addSld delSld modSld sldOrd">
      <pc:chgData name="Olivier Jeanson" userId="98e23cb8-a4a1-46c1-8a50-aea6517624d0" providerId="ADAL" clId="{C5108858-B6CF-48A0-8B05-8FBD989F0E91}" dt="2022-06-15T15:57:26.264" v="10926" actId="20577"/>
      <pc:docMkLst>
        <pc:docMk/>
      </pc:docMkLst>
      <pc:sldChg chg="modSp mod">
        <pc:chgData name="Olivier Jeanson" userId="98e23cb8-a4a1-46c1-8a50-aea6517624d0" providerId="ADAL" clId="{C5108858-B6CF-48A0-8B05-8FBD989F0E91}" dt="2022-06-15T15:57:26.264" v="10926" actId="20577"/>
        <pc:sldMkLst>
          <pc:docMk/>
          <pc:sldMk cId="2450774242" sldId="257"/>
        </pc:sldMkLst>
        <pc:spChg chg="mod">
          <ac:chgData name="Olivier Jeanson" userId="98e23cb8-a4a1-46c1-8a50-aea6517624d0" providerId="ADAL" clId="{C5108858-B6CF-48A0-8B05-8FBD989F0E91}" dt="2022-06-15T08:09:15.690" v="4090" actId="1076"/>
          <ac:spMkLst>
            <pc:docMk/>
            <pc:sldMk cId="2450774242" sldId="257"/>
            <ac:spMk id="2" creationId="{69850CB5-1C23-A62E-FE96-D854E3A616B2}"/>
          </ac:spMkLst>
        </pc:spChg>
        <pc:spChg chg="mod">
          <ac:chgData name="Olivier Jeanson" userId="98e23cb8-a4a1-46c1-8a50-aea6517624d0" providerId="ADAL" clId="{C5108858-B6CF-48A0-8B05-8FBD989F0E91}" dt="2022-06-15T15:57:26.264" v="10926" actId="20577"/>
          <ac:spMkLst>
            <pc:docMk/>
            <pc:sldMk cId="2450774242" sldId="257"/>
            <ac:spMk id="3" creationId="{C6D7140C-8E0D-C65A-3C59-D625EC065D9D}"/>
          </ac:spMkLst>
        </pc:spChg>
      </pc:sldChg>
      <pc:sldChg chg="modSp new mod">
        <pc:chgData name="Olivier Jeanson" userId="98e23cb8-a4a1-46c1-8a50-aea6517624d0" providerId="ADAL" clId="{C5108858-B6CF-48A0-8B05-8FBD989F0E91}" dt="2022-06-15T13:02:53.835" v="7094" actId="20577"/>
        <pc:sldMkLst>
          <pc:docMk/>
          <pc:sldMk cId="1747173850" sldId="258"/>
        </pc:sldMkLst>
        <pc:spChg chg="mod">
          <ac:chgData name="Olivier Jeanson" userId="98e23cb8-a4a1-46c1-8a50-aea6517624d0" providerId="ADAL" clId="{C5108858-B6CF-48A0-8B05-8FBD989F0E91}" dt="2022-06-14T12:55:06.995" v="1623" actId="2711"/>
          <ac:spMkLst>
            <pc:docMk/>
            <pc:sldMk cId="1747173850" sldId="258"/>
            <ac:spMk id="2" creationId="{57E78466-ACB4-C881-4C8A-3F3F54B1A12A}"/>
          </ac:spMkLst>
        </pc:spChg>
        <pc:spChg chg="mod">
          <ac:chgData name="Olivier Jeanson" userId="98e23cb8-a4a1-46c1-8a50-aea6517624d0" providerId="ADAL" clId="{C5108858-B6CF-48A0-8B05-8FBD989F0E91}" dt="2022-06-15T13:02:53.835" v="7094" actId="20577"/>
          <ac:spMkLst>
            <pc:docMk/>
            <pc:sldMk cId="1747173850" sldId="258"/>
            <ac:spMk id="3" creationId="{9716A99F-B632-D25F-F549-1C1789612771}"/>
          </ac:spMkLst>
        </pc:spChg>
      </pc:sldChg>
      <pc:sldChg chg="modSp new mod">
        <pc:chgData name="Olivier Jeanson" userId="98e23cb8-a4a1-46c1-8a50-aea6517624d0" providerId="ADAL" clId="{C5108858-B6CF-48A0-8B05-8FBD989F0E91}" dt="2022-06-14T13:02:11.766" v="1909" actId="255"/>
        <pc:sldMkLst>
          <pc:docMk/>
          <pc:sldMk cId="1687594372" sldId="259"/>
        </pc:sldMkLst>
        <pc:spChg chg="mod">
          <ac:chgData name="Olivier Jeanson" userId="98e23cb8-a4a1-46c1-8a50-aea6517624d0" providerId="ADAL" clId="{C5108858-B6CF-48A0-8B05-8FBD989F0E91}" dt="2022-06-14T10:13:21.446" v="96" actId="21"/>
          <ac:spMkLst>
            <pc:docMk/>
            <pc:sldMk cId="1687594372" sldId="259"/>
            <ac:spMk id="2" creationId="{ACC91CF5-995E-46E2-A1D5-408B5C5912EE}"/>
          </ac:spMkLst>
        </pc:spChg>
        <pc:spChg chg="mod">
          <ac:chgData name="Olivier Jeanson" userId="98e23cb8-a4a1-46c1-8a50-aea6517624d0" providerId="ADAL" clId="{C5108858-B6CF-48A0-8B05-8FBD989F0E91}" dt="2022-06-14T13:02:11.766" v="1909" actId="255"/>
          <ac:spMkLst>
            <pc:docMk/>
            <pc:sldMk cId="1687594372" sldId="259"/>
            <ac:spMk id="3" creationId="{EEAAF559-995F-7412-BD74-8C4B449B0BB1}"/>
          </ac:spMkLst>
        </pc:spChg>
      </pc:sldChg>
      <pc:sldChg chg="modSp new mod ord">
        <pc:chgData name="Olivier Jeanson" userId="98e23cb8-a4a1-46c1-8a50-aea6517624d0" providerId="ADAL" clId="{C5108858-B6CF-48A0-8B05-8FBD989F0E91}" dt="2022-06-14T12:55:52.221" v="1677"/>
        <pc:sldMkLst>
          <pc:docMk/>
          <pc:sldMk cId="2781296827" sldId="260"/>
        </pc:sldMkLst>
        <pc:spChg chg="mod">
          <ac:chgData name="Olivier Jeanson" userId="98e23cb8-a4a1-46c1-8a50-aea6517624d0" providerId="ADAL" clId="{C5108858-B6CF-48A0-8B05-8FBD989F0E91}" dt="2022-06-14T12:55:47.721" v="1675" actId="2711"/>
          <ac:spMkLst>
            <pc:docMk/>
            <pc:sldMk cId="2781296827" sldId="260"/>
            <ac:spMk id="2" creationId="{5EA18575-C8B2-4A62-6BD5-49F511E6C56E}"/>
          </ac:spMkLst>
        </pc:spChg>
        <pc:spChg chg="mod">
          <ac:chgData name="Olivier Jeanson" userId="98e23cb8-a4a1-46c1-8a50-aea6517624d0" providerId="ADAL" clId="{C5108858-B6CF-48A0-8B05-8FBD989F0E91}" dt="2022-06-14T10:19:01.901" v="237" actId="255"/>
          <ac:spMkLst>
            <pc:docMk/>
            <pc:sldMk cId="2781296827" sldId="260"/>
            <ac:spMk id="3" creationId="{643821BB-AEEE-A591-43A3-88FEB938C1B6}"/>
          </ac:spMkLst>
        </pc:spChg>
      </pc:sldChg>
      <pc:sldChg chg="modSp new mod">
        <pc:chgData name="Olivier Jeanson" userId="98e23cb8-a4a1-46c1-8a50-aea6517624d0" providerId="ADAL" clId="{C5108858-B6CF-48A0-8B05-8FBD989F0E91}" dt="2022-06-15T13:08:33.211" v="7136" actId="20577"/>
        <pc:sldMkLst>
          <pc:docMk/>
          <pc:sldMk cId="2677441918" sldId="261"/>
        </pc:sldMkLst>
        <pc:spChg chg="mod">
          <ac:chgData name="Olivier Jeanson" userId="98e23cb8-a4a1-46c1-8a50-aea6517624d0" providerId="ADAL" clId="{C5108858-B6CF-48A0-8B05-8FBD989F0E91}" dt="2022-06-15T08:20:42.881" v="4264" actId="14100"/>
          <ac:spMkLst>
            <pc:docMk/>
            <pc:sldMk cId="2677441918" sldId="261"/>
            <ac:spMk id="2" creationId="{3FAFDFDC-BC02-5B84-0A1A-4F4E0A8A466C}"/>
          </ac:spMkLst>
        </pc:spChg>
        <pc:spChg chg="mod">
          <ac:chgData name="Olivier Jeanson" userId="98e23cb8-a4a1-46c1-8a50-aea6517624d0" providerId="ADAL" clId="{C5108858-B6CF-48A0-8B05-8FBD989F0E91}" dt="2022-06-15T13:08:33.211" v="7136" actId="20577"/>
          <ac:spMkLst>
            <pc:docMk/>
            <pc:sldMk cId="2677441918" sldId="261"/>
            <ac:spMk id="3" creationId="{9B76D1BC-276C-DEA9-12D9-2CE0AAA1C34A}"/>
          </ac:spMkLst>
        </pc:spChg>
      </pc:sldChg>
      <pc:sldChg chg="modSp new mod">
        <pc:chgData name="Olivier Jeanson" userId="98e23cb8-a4a1-46c1-8a50-aea6517624d0" providerId="ADAL" clId="{C5108858-B6CF-48A0-8B05-8FBD989F0E91}" dt="2022-06-14T13:03:35.750" v="2005" actId="2711"/>
        <pc:sldMkLst>
          <pc:docMk/>
          <pc:sldMk cId="2263447734" sldId="262"/>
        </pc:sldMkLst>
        <pc:spChg chg="mod">
          <ac:chgData name="Olivier Jeanson" userId="98e23cb8-a4a1-46c1-8a50-aea6517624d0" providerId="ADAL" clId="{C5108858-B6CF-48A0-8B05-8FBD989F0E91}" dt="2022-06-14T13:03:35.750" v="2005" actId="2711"/>
          <ac:spMkLst>
            <pc:docMk/>
            <pc:sldMk cId="2263447734" sldId="262"/>
            <ac:spMk id="2" creationId="{31745779-4404-3506-9626-C1259B5469E9}"/>
          </ac:spMkLst>
        </pc:spChg>
        <pc:spChg chg="mod">
          <ac:chgData name="Olivier Jeanson" userId="98e23cb8-a4a1-46c1-8a50-aea6517624d0" providerId="ADAL" clId="{C5108858-B6CF-48A0-8B05-8FBD989F0E91}" dt="2022-06-14T10:28:19.227" v="421" actId="20577"/>
          <ac:spMkLst>
            <pc:docMk/>
            <pc:sldMk cId="2263447734" sldId="262"/>
            <ac:spMk id="3" creationId="{07CFA992-6323-E864-E7A2-3F28B585A20A}"/>
          </ac:spMkLst>
        </pc:spChg>
      </pc:sldChg>
      <pc:sldChg chg="addSp delSp modSp new mod">
        <pc:chgData name="Olivier Jeanson" userId="98e23cb8-a4a1-46c1-8a50-aea6517624d0" providerId="ADAL" clId="{C5108858-B6CF-48A0-8B05-8FBD989F0E91}" dt="2022-06-14T12:56:51.607" v="1722" actId="2711"/>
        <pc:sldMkLst>
          <pc:docMk/>
          <pc:sldMk cId="2264979987" sldId="263"/>
        </pc:sldMkLst>
        <pc:spChg chg="mod">
          <ac:chgData name="Olivier Jeanson" userId="98e23cb8-a4a1-46c1-8a50-aea6517624d0" providerId="ADAL" clId="{C5108858-B6CF-48A0-8B05-8FBD989F0E91}" dt="2022-06-14T12:56:51.607" v="1722" actId="2711"/>
          <ac:spMkLst>
            <pc:docMk/>
            <pc:sldMk cId="2264979987" sldId="263"/>
            <ac:spMk id="2" creationId="{43B56BC2-0EAC-1E5B-4E36-478CDE5F83C4}"/>
          </ac:spMkLst>
        </pc:spChg>
        <pc:spChg chg="del mod">
          <ac:chgData name="Olivier Jeanson" userId="98e23cb8-a4a1-46c1-8a50-aea6517624d0" providerId="ADAL" clId="{C5108858-B6CF-48A0-8B05-8FBD989F0E91}" dt="2022-06-14T10:29:11.353" v="424"/>
          <ac:spMkLst>
            <pc:docMk/>
            <pc:sldMk cId="2264979987" sldId="263"/>
            <ac:spMk id="3" creationId="{2CA39D47-D97C-F143-CE0D-9E260B4C2F3F}"/>
          </ac:spMkLst>
        </pc:spChg>
        <pc:spChg chg="add mod">
          <ac:chgData name="Olivier Jeanson" userId="98e23cb8-a4a1-46c1-8a50-aea6517624d0" providerId="ADAL" clId="{C5108858-B6CF-48A0-8B05-8FBD989F0E91}" dt="2022-06-14T10:38:56.840" v="632" actId="2711"/>
          <ac:spMkLst>
            <pc:docMk/>
            <pc:sldMk cId="2264979987" sldId="263"/>
            <ac:spMk id="4" creationId="{E5658A04-6933-96EB-AF02-BD3A49FC15AE}"/>
          </ac:spMkLst>
        </pc:spChg>
      </pc:sldChg>
      <pc:sldChg chg="addSp delSp modSp new mod">
        <pc:chgData name="Olivier Jeanson" userId="98e23cb8-a4a1-46c1-8a50-aea6517624d0" providerId="ADAL" clId="{C5108858-B6CF-48A0-8B05-8FBD989F0E91}" dt="2022-06-14T12:59:50.590" v="1802" actId="14100"/>
        <pc:sldMkLst>
          <pc:docMk/>
          <pc:sldMk cId="1541551301" sldId="264"/>
        </pc:sldMkLst>
        <pc:spChg chg="mod">
          <ac:chgData name="Olivier Jeanson" userId="98e23cb8-a4a1-46c1-8a50-aea6517624d0" providerId="ADAL" clId="{C5108858-B6CF-48A0-8B05-8FBD989F0E91}" dt="2022-06-14T12:59:50.590" v="1802" actId="14100"/>
          <ac:spMkLst>
            <pc:docMk/>
            <pc:sldMk cId="1541551301" sldId="264"/>
            <ac:spMk id="2" creationId="{3A56B3C4-FB2A-8D9D-2375-8400ABDFD92F}"/>
          </ac:spMkLst>
        </pc:spChg>
        <pc:spChg chg="mod">
          <ac:chgData name="Olivier Jeanson" userId="98e23cb8-a4a1-46c1-8a50-aea6517624d0" providerId="ADAL" clId="{C5108858-B6CF-48A0-8B05-8FBD989F0E91}" dt="2022-06-14T12:53:31.266" v="1564" actId="20577"/>
          <ac:spMkLst>
            <pc:docMk/>
            <pc:sldMk cId="1541551301" sldId="264"/>
            <ac:spMk id="3" creationId="{69A16C7B-A23C-EA98-6232-195574420D5D}"/>
          </ac:spMkLst>
        </pc:spChg>
        <pc:spChg chg="add del">
          <ac:chgData name="Olivier Jeanson" userId="98e23cb8-a4a1-46c1-8a50-aea6517624d0" providerId="ADAL" clId="{C5108858-B6CF-48A0-8B05-8FBD989F0E91}" dt="2022-06-14T10:40:22.365" v="671"/>
          <ac:spMkLst>
            <pc:docMk/>
            <pc:sldMk cId="1541551301" sldId="264"/>
            <ac:spMk id="4" creationId="{82760E5C-EA1A-82D0-0229-74186DAE5701}"/>
          </ac:spMkLst>
        </pc:spChg>
        <pc:spChg chg="add del">
          <ac:chgData name="Olivier Jeanson" userId="98e23cb8-a4a1-46c1-8a50-aea6517624d0" providerId="ADAL" clId="{C5108858-B6CF-48A0-8B05-8FBD989F0E91}" dt="2022-06-14T10:40:32.219" v="675"/>
          <ac:spMkLst>
            <pc:docMk/>
            <pc:sldMk cId="1541551301" sldId="264"/>
            <ac:spMk id="5" creationId="{35C568A6-4DCF-F172-4405-CC047BC4CAE0}"/>
          </ac:spMkLst>
        </pc:spChg>
        <pc:spChg chg="add del mod">
          <ac:chgData name="Olivier Jeanson" userId="98e23cb8-a4a1-46c1-8a50-aea6517624d0" providerId="ADAL" clId="{C5108858-B6CF-48A0-8B05-8FBD989F0E91}" dt="2022-06-14T10:40:51.987" v="682"/>
          <ac:spMkLst>
            <pc:docMk/>
            <pc:sldMk cId="1541551301" sldId="264"/>
            <ac:spMk id="6" creationId="{6745EA4E-6A50-8E07-254E-1AB165622AF4}"/>
          </ac:spMkLst>
        </pc:spChg>
        <pc:spChg chg="add del mod">
          <ac:chgData name="Olivier Jeanson" userId="98e23cb8-a4a1-46c1-8a50-aea6517624d0" providerId="ADAL" clId="{C5108858-B6CF-48A0-8B05-8FBD989F0E91}" dt="2022-06-14T10:41:33.164" v="694"/>
          <ac:spMkLst>
            <pc:docMk/>
            <pc:sldMk cId="1541551301" sldId="264"/>
            <ac:spMk id="7" creationId="{220F735E-3B37-11C8-723E-E45ED9D892B5}"/>
          </ac:spMkLst>
        </pc:spChg>
      </pc:sldChg>
      <pc:sldChg chg="addSp delSp modSp new mod ord">
        <pc:chgData name="Olivier Jeanson" userId="98e23cb8-a4a1-46c1-8a50-aea6517624d0" providerId="ADAL" clId="{C5108858-B6CF-48A0-8B05-8FBD989F0E91}" dt="2022-06-15T08:09:56.974" v="4092"/>
        <pc:sldMkLst>
          <pc:docMk/>
          <pc:sldMk cId="356176599" sldId="265"/>
        </pc:sldMkLst>
        <pc:spChg chg="mod">
          <ac:chgData name="Olivier Jeanson" userId="98e23cb8-a4a1-46c1-8a50-aea6517624d0" providerId="ADAL" clId="{C5108858-B6CF-48A0-8B05-8FBD989F0E91}" dt="2022-06-14T13:00:57.553" v="1874" actId="14100"/>
          <ac:spMkLst>
            <pc:docMk/>
            <pc:sldMk cId="356176599" sldId="265"/>
            <ac:spMk id="2" creationId="{05056E83-BB98-CC9D-AC25-4B7537650186}"/>
          </ac:spMkLst>
        </pc:spChg>
        <pc:spChg chg="del mod">
          <ac:chgData name="Olivier Jeanson" userId="98e23cb8-a4a1-46c1-8a50-aea6517624d0" providerId="ADAL" clId="{C5108858-B6CF-48A0-8B05-8FBD989F0E91}" dt="2022-06-14T10:44:57.725" v="806"/>
          <ac:spMkLst>
            <pc:docMk/>
            <pc:sldMk cId="356176599" sldId="265"/>
            <ac:spMk id="3" creationId="{E6E0ED10-8B53-C157-2EE9-6B7831B59786}"/>
          </ac:spMkLst>
        </pc:spChg>
        <pc:spChg chg="add mod">
          <ac:chgData name="Olivier Jeanson" userId="98e23cb8-a4a1-46c1-8a50-aea6517624d0" providerId="ADAL" clId="{C5108858-B6CF-48A0-8B05-8FBD989F0E91}" dt="2022-06-14T12:38:28.154" v="1408" actId="20577"/>
          <ac:spMkLst>
            <pc:docMk/>
            <pc:sldMk cId="356176599" sldId="265"/>
            <ac:spMk id="4" creationId="{83D827D4-8606-777D-3E1D-C758497F8152}"/>
          </ac:spMkLst>
        </pc:spChg>
        <pc:spChg chg="add del">
          <ac:chgData name="Olivier Jeanson" userId="98e23cb8-a4a1-46c1-8a50-aea6517624d0" providerId="ADAL" clId="{C5108858-B6CF-48A0-8B05-8FBD989F0E91}" dt="2022-06-14T10:55:06.340" v="1154"/>
          <ac:spMkLst>
            <pc:docMk/>
            <pc:sldMk cId="356176599" sldId="265"/>
            <ac:spMk id="5" creationId="{DFB09D17-078D-AAC4-7914-E9B77741BEA9}"/>
          </ac:spMkLst>
        </pc:spChg>
        <pc:spChg chg="add del">
          <ac:chgData name="Olivier Jeanson" userId="98e23cb8-a4a1-46c1-8a50-aea6517624d0" providerId="ADAL" clId="{C5108858-B6CF-48A0-8B05-8FBD989F0E91}" dt="2022-06-14T10:55:19.603" v="1158"/>
          <ac:spMkLst>
            <pc:docMk/>
            <pc:sldMk cId="356176599" sldId="265"/>
            <ac:spMk id="6" creationId="{73FFA8A5-D411-E479-E554-597076500B9D}"/>
          </ac:spMkLst>
        </pc:spChg>
        <pc:spChg chg="add mod">
          <ac:chgData name="Olivier Jeanson" userId="98e23cb8-a4a1-46c1-8a50-aea6517624d0" providerId="ADAL" clId="{C5108858-B6CF-48A0-8B05-8FBD989F0E91}" dt="2022-06-14T12:31:12.275" v="1403" actId="20577"/>
          <ac:spMkLst>
            <pc:docMk/>
            <pc:sldMk cId="356176599" sldId="265"/>
            <ac:spMk id="7" creationId="{D5052245-E9A9-DD34-7258-62A6FDF0F39F}"/>
          </ac:spMkLst>
        </pc:spChg>
        <pc:spChg chg="add del">
          <ac:chgData name="Olivier Jeanson" userId="98e23cb8-a4a1-46c1-8a50-aea6517624d0" providerId="ADAL" clId="{C5108858-B6CF-48A0-8B05-8FBD989F0E91}" dt="2022-06-14T12:38:20.581" v="1406"/>
          <ac:spMkLst>
            <pc:docMk/>
            <pc:sldMk cId="356176599" sldId="265"/>
            <ac:spMk id="8" creationId="{D110D8C6-B21D-118B-ED85-1449DE8B475F}"/>
          </ac:spMkLst>
        </pc:spChg>
      </pc:sldChg>
      <pc:sldChg chg="modSp new mod ord">
        <pc:chgData name="Olivier Jeanson" userId="98e23cb8-a4a1-46c1-8a50-aea6517624d0" providerId="ADAL" clId="{C5108858-B6CF-48A0-8B05-8FBD989F0E91}" dt="2022-06-15T08:24:33.985" v="4368" actId="27636"/>
        <pc:sldMkLst>
          <pc:docMk/>
          <pc:sldMk cId="3667093204" sldId="266"/>
        </pc:sldMkLst>
        <pc:spChg chg="mod">
          <ac:chgData name="Olivier Jeanson" userId="98e23cb8-a4a1-46c1-8a50-aea6517624d0" providerId="ADAL" clId="{C5108858-B6CF-48A0-8B05-8FBD989F0E91}" dt="2022-06-14T13:08:26.892" v="2171" actId="113"/>
          <ac:spMkLst>
            <pc:docMk/>
            <pc:sldMk cId="3667093204" sldId="266"/>
            <ac:spMk id="2" creationId="{D89211A8-1BA7-C55F-2731-F91E9AF6B7E1}"/>
          </ac:spMkLst>
        </pc:spChg>
        <pc:spChg chg="mod">
          <ac:chgData name="Olivier Jeanson" userId="98e23cb8-a4a1-46c1-8a50-aea6517624d0" providerId="ADAL" clId="{C5108858-B6CF-48A0-8B05-8FBD989F0E91}" dt="2022-06-15T08:24:33.985" v="4368" actId="27636"/>
          <ac:spMkLst>
            <pc:docMk/>
            <pc:sldMk cId="3667093204" sldId="266"/>
            <ac:spMk id="3" creationId="{D3AFFFDE-2E66-DAFC-FB52-D215B6CA92F4}"/>
          </ac:spMkLst>
        </pc:spChg>
      </pc:sldChg>
      <pc:sldChg chg="modSp new mod ord">
        <pc:chgData name="Olivier Jeanson" userId="98e23cb8-a4a1-46c1-8a50-aea6517624d0" providerId="ADAL" clId="{C5108858-B6CF-48A0-8B05-8FBD989F0E91}" dt="2022-06-15T08:17:56.999" v="4185" actId="20577"/>
        <pc:sldMkLst>
          <pc:docMk/>
          <pc:sldMk cId="972481114" sldId="267"/>
        </pc:sldMkLst>
        <pc:spChg chg="mod">
          <ac:chgData name="Olivier Jeanson" userId="98e23cb8-a4a1-46c1-8a50-aea6517624d0" providerId="ADAL" clId="{C5108858-B6CF-48A0-8B05-8FBD989F0E91}" dt="2022-06-15T08:17:56.999" v="4185" actId="20577"/>
          <ac:spMkLst>
            <pc:docMk/>
            <pc:sldMk cId="972481114" sldId="267"/>
            <ac:spMk id="2" creationId="{A14E0387-08FC-63FC-48F8-3FA519AEDDB4}"/>
          </ac:spMkLst>
        </pc:spChg>
        <pc:spChg chg="mod">
          <ac:chgData name="Olivier Jeanson" userId="98e23cb8-a4a1-46c1-8a50-aea6517624d0" providerId="ADAL" clId="{C5108858-B6CF-48A0-8B05-8FBD989F0E91}" dt="2022-06-14T12:46:00.739" v="1461" actId="27636"/>
          <ac:spMkLst>
            <pc:docMk/>
            <pc:sldMk cId="972481114" sldId="267"/>
            <ac:spMk id="3" creationId="{D671F005-E022-4CB3-AF42-9F052A0B5622}"/>
          </ac:spMkLst>
        </pc:spChg>
      </pc:sldChg>
      <pc:sldChg chg="addSp delSp modSp new mod">
        <pc:chgData name="Olivier Jeanson" userId="98e23cb8-a4a1-46c1-8a50-aea6517624d0" providerId="ADAL" clId="{C5108858-B6CF-48A0-8B05-8FBD989F0E91}" dt="2022-06-14T12:52:45.328" v="1557" actId="14100"/>
        <pc:sldMkLst>
          <pc:docMk/>
          <pc:sldMk cId="3108153230" sldId="268"/>
        </pc:sldMkLst>
        <pc:spChg chg="mod">
          <ac:chgData name="Olivier Jeanson" userId="98e23cb8-a4a1-46c1-8a50-aea6517624d0" providerId="ADAL" clId="{C5108858-B6CF-48A0-8B05-8FBD989F0E91}" dt="2022-06-14T12:48:52.345" v="1513" actId="20577"/>
          <ac:spMkLst>
            <pc:docMk/>
            <pc:sldMk cId="3108153230" sldId="268"/>
            <ac:spMk id="2" creationId="{86E8EF3D-234A-7843-1C85-73A02885E9B1}"/>
          </ac:spMkLst>
        </pc:spChg>
        <pc:spChg chg="mod">
          <ac:chgData name="Olivier Jeanson" userId="98e23cb8-a4a1-46c1-8a50-aea6517624d0" providerId="ADAL" clId="{C5108858-B6CF-48A0-8B05-8FBD989F0E91}" dt="2022-06-14T12:52:45.328" v="1557" actId="14100"/>
          <ac:spMkLst>
            <pc:docMk/>
            <pc:sldMk cId="3108153230" sldId="268"/>
            <ac:spMk id="3" creationId="{9EA69A87-4DD0-3EA3-8532-3F1BAA21B250}"/>
          </ac:spMkLst>
        </pc:spChg>
        <pc:spChg chg="add del">
          <ac:chgData name="Olivier Jeanson" userId="98e23cb8-a4a1-46c1-8a50-aea6517624d0" providerId="ADAL" clId="{C5108858-B6CF-48A0-8B05-8FBD989F0E91}" dt="2022-06-14T10:56:08.601" v="1206"/>
          <ac:spMkLst>
            <pc:docMk/>
            <pc:sldMk cId="3108153230" sldId="268"/>
            <ac:spMk id="4" creationId="{F434B150-20DA-EEA7-6676-55F5D3B6C96E}"/>
          </ac:spMkLst>
        </pc:spChg>
        <pc:spChg chg="add del">
          <ac:chgData name="Olivier Jeanson" userId="98e23cb8-a4a1-46c1-8a50-aea6517624d0" providerId="ADAL" clId="{C5108858-B6CF-48A0-8B05-8FBD989F0E91}" dt="2022-06-14T10:56:17.649" v="1210"/>
          <ac:spMkLst>
            <pc:docMk/>
            <pc:sldMk cId="3108153230" sldId="268"/>
            <ac:spMk id="5" creationId="{66389BE9-5CFB-E42C-B1A2-AC19522870F2}"/>
          </ac:spMkLst>
        </pc:spChg>
        <pc:spChg chg="add del">
          <ac:chgData name="Olivier Jeanson" userId="98e23cb8-a4a1-46c1-8a50-aea6517624d0" providerId="ADAL" clId="{C5108858-B6CF-48A0-8B05-8FBD989F0E91}" dt="2022-06-14T10:56:54.360" v="1218"/>
          <ac:spMkLst>
            <pc:docMk/>
            <pc:sldMk cId="3108153230" sldId="268"/>
            <ac:spMk id="6" creationId="{56AC4358-3E8C-9819-E825-629D3E0E5861}"/>
          </ac:spMkLst>
        </pc:spChg>
        <pc:spChg chg="add del">
          <ac:chgData name="Olivier Jeanson" userId="98e23cb8-a4a1-46c1-8a50-aea6517624d0" providerId="ADAL" clId="{C5108858-B6CF-48A0-8B05-8FBD989F0E91}" dt="2022-06-14T10:57:18.272" v="1221"/>
          <ac:spMkLst>
            <pc:docMk/>
            <pc:sldMk cId="3108153230" sldId="268"/>
            <ac:spMk id="7" creationId="{22698E2A-FDBF-4184-B654-DF4E065635C9}"/>
          </ac:spMkLst>
        </pc:spChg>
        <pc:spChg chg="add del">
          <ac:chgData name="Olivier Jeanson" userId="98e23cb8-a4a1-46c1-8a50-aea6517624d0" providerId="ADAL" clId="{C5108858-B6CF-48A0-8B05-8FBD989F0E91}" dt="2022-06-14T12:29:38.804" v="1231"/>
          <ac:spMkLst>
            <pc:docMk/>
            <pc:sldMk cId="3108153230" sldId="268"/>
            <ac:spMk id="8" creationId="{640E54A3-AE48-D183-1830-C09F376A4E6E}"/>
          </ac:spMkLst>
        </pc:spChg>
        <pc:spChg chg="add del">
          <ac:chgData name="Olivier Jeanson" userId="98e23cb8-a4a1-46c1-8a50-aea6517624d0" providerId="ADAL" clId="{C5108858-B6CF-48A0-8B05-8FBD989F0E91}" dt="2022-06-14T12:29:49.878" v="1233"/>
          <ac:spMkLst>
            <pc:docMk/>
            <pc:sldMk cId="3108153230" sldId="268"/>
            <ac:spMk id="9" creationId="{482FA76C-6B23-611E-4727-BC4284DF8506}"/>
          </ac:spMkLst>
        </pc:spChg>
        <pc:spChg chg="add del">
          <ac:chgData name="Olivier Jeanson" userId="98e23cb8-a4a1-46c1-8a50-aea6517624d0" providerId="ADAL" clId="{C5108858-B6CF-48A0-8B05-8FBD989F0E91}" dt="2022-06-14T12:52:27.852" v="1551"/>
          <ac:spMkLst>
            <pc:docMk/>
            <pc:sldMk cId="3108153230" sldId="268"/>
            <ac:spMk id="10" creationId="{662BDB84-53FF-98A3-AC3D-CD7BE44F679E}"/>
          </ac:spMkLst>
        </pc:spChg>
      </pc:sldChg>
      <pc:sldChg chg="addSp delSp modSp new mod ord">
        <pc:chgData name="Olivier Jeanson" userId="98e23cb8-a4a1-46c1-8a50-aea6517624d0" providerId="ADAL" clId="{C5108858-B6CF-48A0-8B05-8FBD989F0E91}" dt="2022-06-15T14:31:39.528" v="8984" actId="20577"/>
        <pc:sldMkLst>
          <pc:docMk/>
          <pc:sldMk cId="2421797241" sldId="269"/>
        </pc:sldMkLst>
        <pc:spChg chg="mod">
          <ac:chgData name="Olivier Jeanson" userId="98e23cb8-a4a1-46c1-8a50-aea6517624d0" providerId="ADAL" clId="{C5108858-B6CF-48A0-8B05-8FBD989F0E91}" dt="2022-06-15T14:31:39.528" v="8984" actId="20577"/>
          <ac:spMkLst>
            <pc:docMk/>
            <pc:sldMk cId="2421797241" sldId="269"/>
            <ac:spMk id="3" creationId="{5FD4E219-662C-326E-BBE1-3DA92DA50489}"/>
          </ac:spMkLst>
        </pc:spChg>
        <pc:spChg chg="add del">
          <ac:chgData name="Olivier Jeanson" userId="98e23cb8-a4a1-46c1-8a50-aea6517624d0" providerId="ADAL" clId="{C5108858-B6CF-48A0-8B05-8FBD989F0E91}" dt="2022-06-14T12:40:22.746" v="1416"/>
          <ac:spMkLst>
            <pc:docMk/>
            <pc:sldMk cId="2421797241" sldId="269"/>
            <ac:spMk id="4" creationId="{6ABDD074-C0FC-4A0C-814D-CE048A021F1E}"/>
          </ac:spMkLst>
        </pc:spChg>
        <pc:spChg chg="add del">
          <ac:chgData name="Olivier Jeanson" userId="98e23cb8-a4a1-46c1-8a50-aea6517624d0" providerId="ADAL" clId="{C5108858-B6CF-48A0-8B05-8FBD989F0E91}" dt="2022-06-14T12:40:45.344" v="1420"/>
          <ac:spMkLst>
            <pc:docMk/>
            <pc:sldMk cId="2421797241" sldId="269"/>
            <ac:spMk id="5" creationId="{E64525A6-0DC0-FDF6-7E5A-961E1C0DCD92}"/>
          </ac:spMkLst>
        </pc:spChg>
      </pc:sldChg>
      <pc:sldChg chg="modSp add mod ord">
        <pc:chgData name="Olivier Jeanson" userId="98e23cb8-a4a1-46c1-8a50-aea6517624d0" providerId="ADAL" clId="{C5108858-B6CF-48A0-8B05-8FBD989F0E91}" dt="2022-06-14T13:01:55.801" v="1908" actId="255"/>
        <pc:sldMkLst>
          <pc:docMk/>
          <pc:sldMk cId="2123338084" sldId="270"/>
        </pc:sldMkLst>
        <pc:spChg chg="mod">
          <ac:chgData name="Olivier Jeanson" userId="98e23cb8-a4a1-46c1-8a50-aea6517624d0" providerId="ADAL" clId="{C5108858-B6CF-48A0-8B05-8FBD989F0E91}" dt="2022-06-14T13:01:55.801" v="1908" actId="255"/>
          <ac:spMkLst>
            <pc:docMk/>
            <pc:sldMk cId="2123338084" sldId="270"/>
            <ac:spMk id="3" creationId="{EEAAF559-995F-7412-BD74-8C4B449B0BB1}"/>
          </ac:spMkLst>
        </pc:spChg>
      </pc:sldChg>
      <pc:sldChg chg="modSp new mod">
        <pc:chgData name="Olivier Jeanson" userId="98e23cb8-a4a1-46c1-8a50-aea6517624d0" providerId="ADAL" clId="{C5108858-B6CF-48A0-8B05-8FBD989F0E91}" dt="2022-06-15T10:24:48.052" v="5435" actId="20577"/>
        <pc:sldMkLst>
          <pc:docMk/>
          <pc:sldMk cId="3933509106" sldId="271"/>
        </pc:sldMkLst>
        <pc:spChg chg="mod">
          <ac:chgData name="Olivier Jeanson" userId="98e23cb8-a4a1-46c1-8a50-aea6517624d0" providerId="ADAL" clId="{C5108858-B6CF-48A0-8B05-8FBD989F0E91}" dt="2022-06-14T13:05:27.208" v="2102" actId="207"/>
          <ac:spMkLst>
            <pc:docMk/>
            <pc:sldMk cId="3933509106" sldId="271"/>
            <ac:spMk id="2" creationId="{7F7B5F79-A7BE-69F8-71CE-365AA39DD0B1}"/>
          </ac:spMkLst>
        </pc:spChg>
        <pc:spChg chg="mod">
          <ac:chgData name="Olivier Jeanson" userId="98e23cb8-a4a1-46c1-8a50-aea6517624d0" providerId="ADAL" clId="{C5108858-B6CF-48A0-8B05-8FBD989F0E91}" dt="2022-06-15T10:24:48.052" v="5435" actId="20577"/>
          <ac:spMkLst>
            <pc:docMk/>
            <pc:sldMk cId="3933509106" sldId="271"/>
            <ac:spMk id="3" creationId="{06004510-EBF0-8805-DA36-AB2B89189208}"/>
          </ac:spMkLst>
        </pc:spChg>
      </pc:sldChg>
      <pc:sldChg chg="modSp new mod">
        <pc:chgData name="Olivier Jeanson" userId="98e23cb8-a4a1-46c1-8a50-aea6517624d0" providerId="ADAL" clId="{C5108858-B6CF-48A0-8B05-8FBD989F0E91}" dt="2022-06-14T13:10:02.825" v="2221" actId="2711"/>
        <pc:sldMkLst>
          <pc:docMk/>
          <pc:sldMk cId="2426885790" sldId="272"/>
        </pc:sldMkLst>
        <pc:spChg chg="mod">
          <ac:chgData name="Olivier Jeanson" userId="98e23cb8-a4a1-46c1-8a50-aea6517624d0" providerId="ADAL" clId="{C5108858-B6CF-48A0-8B05-8FBD989F0E91}" dt="2022-06-14T13:10:02.825" v="2221" actId="2711"/>
          <ac:spMkLst>
            <pc:docMk/>
            <pc:sldMk cId="2426885790" sldId="272"/>
            <ac:spMk id="2" creationId="{253D5B4A-A63F-3AD1-63DF-B38D7E34331F}"/>
          </ac:spMkLst>
        </pc:spChg>
        <pc:spChg chg="mod">
          <ac:chgData name="Olivier Jeanson" userId="98e23cb8-a4a1-46c1-8a50-aea6517624d0" providerId="ADAL" clId="{C5108858-B6CF-48A0-8B05-8FBD989F0E91}" dt="2022-06-14T13:09:22.099" v="2178" actId="207"/>
          <ac:spMkLst>
            <pc:docMk/>
            <pc:sldMk cId="2426885790" sldId="272"/>
            <ac:spMk id="3" creationId="{21F2BDF1-933B-F6E6-1B6E-AE0FB40CB930}"/>
          </ac:spMkLst>
        </pc:spChg>
      </pc:sldChg>
      <pc:sldChg chg="modSp new del mod">
        <pc:chgData name="Olivier Jeanson" userId="98e23cb8-a4a1-46c1-8a50-aea6517624d0" providerId="ADAL" clId="{C5108858-B6CF-48A0-8B05-8FBD989F0E91}" dt="2022-06-15T08:24:40.588" v="4369" actId="2696"/>
        <pc:sldMkLst>
          <pc:docMk/>
          <pc:sldMk cId="4051402510" sldId="273"/>
        </pc:sldMkLst>
        <pc:spChg chg="mod">
          <ac:chgData name="Olivier Jeanson" userId="98e23cb8-a4a1-46c1-8a50-aea6517624d0" providerId="ADAL" clId="{C5108858-B6CF-48A0-8B05-8FBD989F0E91}" dt="2022-06-15T08:24:21.967" v="4363" actId="21"/>
          <ac:spMkLst>
            <pc:docMk/>
            <pc:sldMk cId="4051402510" sldId="273"/>
            <ac:spMk id="3" creationId="{FB7ADE3D-F613-4EF5-A8CC-51581E78BBD9}"/>
          </ac:spMkLst>
        </pc:spChg>
      </pc:sldChg>
      <pc:sldChg chg="modSp new mod ord">
        <pc:chgData name="Olivier Jeanson" userId="98e23cb8-a4a1-46c1-8a50-aea6517624d0" providerId="ADAL" clId="{C5108858-B6CF-48A0-8B05-8FBD989F0E91}" dt="2022-06-15T08:25:03.986" v="4377" actId="20577"/>
        <pc:sldMkLst>
          <pc:docMk/>
          <pc:sldMk cId="4172850399" sldId="274"/>
        </pc:sldMkLst>
        <pc:spChg chg="mod">
          <ac:chgData name="Olivier Jeanson" userId="98e23cb8-a4a1-46c1-8a50-aea6517624d0" providerId="ADAL" clId="{C5108858-B6CF-48A0-8B05-8FBD989F0E91}" dt="2022-06-14T13:19:23.528" v="2294" actId="2711"/>
          <ac:spMkLst>
            <pc:docMk/>
            <pc:sldMk cId="4172850399" sldId="274"/>
            <ac:spMk id="2" creationId="{2DE7ECC9-409A-4B47-9C97-DE75B4A63901}"/>
          </ac:spMkLst>
        </pc:spChg>
        <pc:spChg chg="mod">
          <ac:chgData name="Olivier Jeanson" userId="98e23cb8-a4a1-46c1-8a50-aea6517624d0" providerId="ADAL" clId="{C5108858-B6CF-48A0-8B05-8FBD989F0E91}" dt="2022-06-15T08:25:03.986" v="4377" actId="20577"/>
          <ac:spMkLst>
            <pc:docMk/>
            <pc:sldMk cId="4172850399" sldId="274"/>
            <ac:spMk id="3" creationId="{6F35134E-B171-F6D8-F08C-0F799F57D3D9}"/>
          </ac:spMkLst>
        </pc:spChg>
      </pc:sldChg>
      <pc:sldChg chg="modSp new del mod ord">
        <pc:chgData name="Olivier Jeanson" userId="98e23cb8-a4a1-46c1-8a50-aea6517624d0" providerId="ADAL" clId="{C5108858-B6CF-48A0-8B05-8FBD989F0E91}" dt="2022-06-15T08:40:45" v="4674" actId="2696"/>
        <pc:sldMkLst>
          <pc:docMk/>
          <pc:sldMk cId="4249543305" sldId="275"/>
        </pc:sldMkLst>
        <pc:spChg chg="mod">
          <ac:chgData name="Olivier Jeanson" userId="98e23cb8-a4a1-46c1-8a50-aea6517624d0" providerId="ADAL" clId="{C5108858-B6CF-48A0-8B05-8FBD989F0E91}" dt="2022-06-15T08:39:59.276" v="4655" actId="21"/>
          <ac:spMkLst>
            <pc:docMk/>
            <pc:sldMk cId="4249543305" sldId="275"/>
            <ac:spMk id="3" creationId="{A7B12232-8F5E-C051-E848-77FE89575F13}"/>
          </ac:spMkLst>
        </pc:spChg>
      </pc:sldChg>
      <pc:sldChg chg="modSp new mod ord">
        <pc:chgData name="Olivier Jeanson" userId="98e23cb8-a4a1-46c1-8a50-aea6517624d0" providerId="ADAL" clId="{C5108858-B6CF-48A0-8B05-8FBD989F0E91}" dt="2022-06-15T08:40:30.793" v="4673" actId="27636"/>
        <pc:sldMkLst>
          <pc:docMk/>
          <pc:sldMk cId="282630657" sldId="276"/>
        </pc:sldMkLst>
        <pc:spChg chg="mod">
          <ac:chgData name="Olivier Jeanson" userId="98e23cb8-a4a1-46c1-8a50-aea6517624d0" providerId="ADAL" clId="{C5108858-B6CF-48A0-8B05-8FBD989F0E91}" dt="2022-06-15T08:25:58.317" v="4412" actId="2711"/>
          <ac:spMkLst>
            <pc:docMk/>
            <pc:sldMk cId="282630657" sldId="276"/>
            <ac:spMk id="2" creationId="{244C486D-3809-F323-952A-48B1D2C9B540}"/>
          </ac:spMkLst>
        </pc:spChg>
        <pc:spChg chg="mod">
          <ac:chgData name="Olivier Jeanson" userId="98e23cb8-a4a1-46c1-8a50-aea6517624d0" providerId="ADAL" clId="{C5108858-B6CF-48A0-8B05-8FBD989F0E91}" dt="2022-06-15T08:40:30.793" v="4673" actId="27636"/>
          <ac:spMkLst>
            <pc:docMk/>
            <pc:sldMk cId="282630657" sldId="276"/>
            <ac:spMk id="3" creationId="{7F47BFCA-731C-AFE7-8F06-6B62303E0809}"/>
          </ac:spMkLst>
        </pc:spChg>
      </pc:sldChg>
      <pc:sldChg chg="modSp new mod ord">
        <pc:chgData name="Olivier Jeanson" userId="98e23cb8-a4a1-46c1-8a50-aea6517624d0" providerId="ADAL" clId="{C5108858-B6CF-48A0-8B05-8FBD989F0E91}" dt="2022-06-15T08:38:39.002" v="4650"/>
        <pc:sldMkLst>
          <pc:docMk/>
          <pc:sldMk cId="3075672663" sldId="277"/>
        </pc:sldMkLst>
        <pc:spChg chg="mod">
          <ac:chgData name="Olivier Jeanson" userId="98e23cb8-a4a1-46c1-8a50-aea6517624d0" providerId="ADAL" clId="{C5108858-B6CF-48A0-8B05-8FBD989F0E91}" dt="2022-06-14T13:27:39.546" v="2428" actId="207"/>
          <ac:spMkLst>
            <pc:docMk/>
            <pc:sldMk cId="3075672663" sldId="277"/>
            <ac:spMk id="2" creationId="{E92E115E-461E-14F9-423B-1B0CFD1D5578}"/>
          </ac:spMkLst>
        </pc:spChg>
        <pc:spChg chg="mod">
          <ac:chgData name="Olivier Jeanson" userId="98e23cb8-a4a1-46c1-8a50-aea6517624d0" providerId="ADAL" clId="{C5108858-B6CF-48A0-8B05-8FBD989F0E91}" dt="2022-06-14T13:29:19.671" v="2472" actId="207"/>
          <ac:spMkLst>
            <pc:docMk/>
            <pc:sldMk cId="3075672663" sldId="277"/>
            <ac:spMk id="3" creationId="{61709C1D-0982-387F-1A80-B20573414EC9}"/>
          </ac:spMkLst>
        </pc:spChg>
      </pc:sldChg>
      <pc:sldChg chg="modSp new mod ord">
        <pc:chgData name="Olivier Jeanson" userId="98e23cb8-a4a1-46c1-8a50-aea6517624d0" providerId="ADAL" clId="{C5108858-B6CF-48A0-8B05-8FBD989F0E91}" dt="2022-06-15T08:43:30.237" v="4729"/>
        <pc:sldMkLst>
          <pc:docMk/>
          <pc:sldMk cId="2918141" sldId="278"/>
        </pc:sldMkLst>
        <pc:spChg chg="mod">
          <ac:chgData name="Olivier Jeanson" userId="98e23cb8-a4a1-46c1-8a50-aea6517624d0" providerId="ADAL" clId="{C5108858-B6CF-48A0-8B05-8FBD989F0E91}" dt="2022-06-14T13:34:10.789" v="2521" actId="2711"/>
          <ac:spMkLst>
            <pc:docMk/>
            <pc:sldMk cId="2918141" sldId="278"/>
            <ac:spMk id="2" creationId="{F0927A4C-9B85-EEBA-BFE7-69144BB58FBF}"/>
          </ac:spMkLst>
        </pc:spChg>
        <pc:spChg chg="mod">
          <ac:chgData name="Olivier Jeanson" userId="98e23cb8-a4a1-46c1-8a50-aea6517624d0" providerId="ADAL" clId="{C5108858-B6CF-48A0-8B05-8FBD989F0E91}" dt="2022-06-14T15:16:49.926" v="3666" actId="255"/>
          <ac:spMkLst>
            <pc:docMk/>
            <pc:sldMk cId="2918141" sldId="278"/>
            <ac:spMk id="3" creationId="{62B58649-E440-3D5A-95D7-70058A864D47}"/>
          </ac:spMkLst>
        </pc:spChg>
      </pc:sldChg>
      <pc:sldChg chg="modSp new mod ord">
        <pc:chgData name="Olivier Jeanson" userId="98e23cb8-a4a1-46c1-8a50-aea6517624d0" providerId="ADAL" clId="{C5108858-B6CF-48A0-8B05-8FBD989F0E91}" dt="2022-06-15T08:38:31.766" v="4648"/>
        <pc:sldMkLst>
          <pc:docMk/>
          <pc:sldMk cId="2312362238" sldId="279"/>
        </pc:sldMkLst>
        <pc:spChg chg="mod">
          <ac:chgData name="Olivier Jeanson" userId="98e23cb8-a4a1-46c1-8a50-aea6517624d0" providerId="ADAL" clId="{C5108858-B6CF-48A0-8B05-8FBD989F0E91}" dt="2022-06-14T13:40:18.675" v="2679" actId="207"/>
          <ac:spMkLst>
            <pc:docMk/>
            <pc:sldMk cId="2312362238" sldId="279"/>
            <ac:spMk id="2" creationId="{DB2BE830-2F77-23CB-CDB6-A8AC236163D8}"/>
          </ac:spMkLst>
        </pc:spChg>
        <pc:spChg chg="mod">
          <ac:chgData name="Olivier Jeanson" userId="98e23cb8-a4a1-46c1-8a50-aea6517624d0" providerId="ADAL" clId="{C5108858-B6CF-48A0-8B05-8FBD989F0E91}" dt="2022-06-14T13:41:31.843" v="2720" actId="113"/>
          <ac:spMkLst>
            <pc:docMk/>
            <pc:sldMk cId="2312362238" sldId="279"/>
            <ac:spMk id="3" creationId="{1455ACB9-E914-1ED2-88C0-06B292CE8CB8}"/>
          </ac:spMkLst>
        </pc:spChg>
      </pc:sldChg>
      <pc:sldChg chg="modSp new mod ord">
        <pc:chgData name="Olivier Jeanson" userId="98e23cb8-a4a1-46c1-8a50-aea6517624d0" providerId="ADAL" clId="{C5108858-B6CF-48A0-8B05-8FBD989F0E91}" dt="2022-06-15T08:31:38.107" v="4560" actId="20577"/>
        <pc:sldMkLst>
          <pc:docMk/>
          <pc:sldMk cId="3400775691" sldId="280"/>
        </pc:sldMkLst>
        <pc:spChg chg="mod">
          <ac:chgData name="Olivier Jeanson" userId="98e23cb8-a4a1-46c1-8a50-aea6517624d0" providerId="ADAL" clId="{C5108858-B6CF-48A0-8B05-8FBD989F0E91}" dt="2022-06-14T15:12:03.293" v="3591" actId="14100"/>
          <ac:spMkLst>
            <pc:docMk/>
            <pc:sldMk cId="3400775691" sldId="280"/>
            <ac:spMk id="2" creationId="{26518770-D090-EC7D-5A70-0F7C1D505AD6}"/>
          </ac:spMkLst>
        </pc:spChg>
        <pc:spChg chg="mod">
          <ac:chgData name="Olivier Jeanson" userId="98e23cb8-a4a1-46c1-8a50-aea6517624d0" providerId="ADAL" clId="{C5108858-B6CF-48A0-8B05-8FBD989F0E91}" dt="2022-06-15T08:31:38.107" v="4560" actId="20577"/>
          <ac:spMkLst>
            <pc:docMk/>
            <pc:sldMk cId="3400775691" sldId="280"/>
            <ac:spMk id="3" creationId="{D836928F-3D60-AE2D-EC09-61263673124A}"/>
          </ac:spMkLst>
        </pc:spChg>
      </pc:sldChg>
      <pc:sldChg chg="modSp new mod ord">
        <pc:chgData name="Olivier Jeanson" userId="98e23cb8-a4a1-46c1-8a50-aea6517624d0" providerId="ADAL" clId="{C5108858-B6CF-48A0-8B05-8FBD989F0E91}" dt="2022-06-15T08:44:07.769" v="4731"/>
        <pc:sldMkLst>
          <pc:docMk/>
          <pc:sldMk cId="3491352506" sldId="281"/>
        </pc:sldMkLst>
        <pc:spChg chg="mod">
          <ac:chgData name="Olivier Jeanson" userId="98e23cb8-a4a1-46c1-8a50-aea6517624d0" providerId="ADAL" clId="{C5108858-B6CF-48A0-8B05-8FBD989F0E91}" dt="2022-06-14T13:49:32.587" v="2978" actId="207"/>
          <ac:spMkLst>
            <pc:docMk/>
            <pc:sldMk cId="3491352506" sldId="281"/>
            <ac:spMk id="2" creationId="{8BDC0AF0-176A-C267-3DD1-6D1401C4836A}"/>
          </ac:spMkLst>
        </pc:spChg>
        <pc:spChg chg="mod">
          <ac:chgData name="Olivier Jeanson" userId="98e23cb8-a4a1-46c1-8a50-aea6517624d0" providerId="ADAL" clId="{C5108858-B6CF-48A0-8B05-8FBD989F0E91}" dt="2022-06-15T08:42:11.710" v="4726"/>
          <ac:spMkLst>
            <pc:docMk/>
            <pc:sldMk cId="3491352506" sldId="281"/>
            <ac:spMk id="3" creationId="{59A5BCE8-9CDC-B596-7895-EAE9BA4D4DBD}"/>
          </ac:spMkLst>
        </pc:spChg>
      </pc:sldChg>
      <pc:sldChg chg="modSp new mod">
        <pc:chgData name="Olivier Jeanson" userId="98e23cb8-a4a1-46c1-8a50-aea6517624d0" providerId="ADAL" clId="{C5108858-B6CF-48A0-8B05-8FBD989F0E91}" dt="2022-06-15T10:29:20.072" v="5439" actId="14100"/>
        <pc:sldMkLst>
          <pc:docMk/>
          <pc:sldMk cId="2826695492" sldId="282"/>
        </pc:sldMkLst>
        <pc:spChg chg="mod">
          <ac:chgData name="Olivier Jeanson" userId="98e23cb8-a4a1-46c1-8a50-aea6517624d0" providerId="ADAL" clId="{C5108858-B6CF-48A0-8B05-8FBD989F0E91}" dt="2022-06-14T13:52:45.461" v="3114" actId="255"/>
          <ac:spMkLst>
            <pc:docMk/>
            <pc:sldMk cId="2826695492" sldId="282"/>
            <ac:spMk id="2" creationId="{C54D0E74-23F2-41D4-892E-D06F5F08BAFA}"/>
          </ac:spMkLst>
        </pc:spChg>
        <pc:spChg chg="mod">
          <ac:chgData name="Olivier Jeanson" userId="98e23cb8-a4a1-46c1-8a50-aea6517624d0" providerId="ADAL" clId="{C5108858-B6CF-48A0-8B05-8FBD989F0E91}" dt="2022-06-15T10:29:20.072" v="5439" actId="14100"/>
          <ac:spMkLst>
            <pc:docMk/>
            <pc:sldMk cId="2826695492" sldId="282"/>
            <ac:spMk id="3" creationId="{B8759C39-AEFB-8B6E-4B80-4613B971422E}"/>
          </ac:spMkLst>
        </pc:spChg>
      </pc:sldChg>
      <pc:sldChg chg="modSp new del mod ord">
        <pc:chgData name="Olivier Jeanson" userId="98e23cb8-a4a1-46c1-8a50-aea6517624d0" providerId="ADAL" clId="{C5108858-B6CF-48A0-8B05-8FBD989F0E91}" dt="2022-06-15T08:42:15.561" v="4727" actId="2696"/>
        <pc:sldMkLst>
          <pc:docMk/>
          <pc:sldMk cId="1037475638" sldId="283"/>
        </pc:sldMkLst>
        <pc:spChg chg="mod">
          <ac:chgData name="Olivier Jeanson" userId="98e23cb8-a4a1-46c1-8a50-aea6517624d0" providerId="ADAL" clId="{C5108858-B6CF-48A0-8B05-8FBD989F0E91}" dt="2022-06-15T08:41:39.989" v="4682" actId="21"/>
          <ac:spMkLst>
            <pc:docMk/>
            <pc:sldMk cId="1037475638" sldId="283"/>
            <ac:spMk id="3" creationId="{0F01277D-7432-F482-ACC4-8B306103CEC0}"/>
          </ac:spMkLst>
        </pc:spChg>
      </pc:sldChg>
      <pc:sldChg chg="addSp delSp modSp new mod ord">
        <pc:chgData name="Olivier Jeanson" userId="98e23cb8-a4a1-46c1-8a50-aea6517624d0" providerId="ADAL" clId="{C5108858-B6CF-48A0-8B05-8FBD989F0E91}" dt="2022-06-15T08:36:53.972" v="4636"/>
        <pc:sldMkLst>
          <pc:docMk/>
          <pc:sldMk cId="1712766311" sldId="284"/>
        </pc:sldMkLst>
        <pc:spChg chg="mod">
          <ac:chgData name="Olivier Jeanson" userId="98e23cb8-a4a1-46c1-8a50-aea6517624d0" providerId="ADAL" clId="{C5108858-B6CF-48A0-8B05-8FBD989F0E91}" dt="2022-06-14T15:02:14.196" v="3367" actId="207"/>
          <ac:spMkLst>
            <pc:docMk/>
            <pc:sldMk cId="1712766311" sldId="284"/>
            <ac:spMk id="2" creationId="{07E45C82-F735-0AA9-DBA6-8337FD8BA1D9}"/>
          </ac:spMkLst>
        </pc:spChg>
        <pc:spChg chg="mod">
          <ac:chgData name="Olivier Jeanson" userId="98e23cb8-a4a1-46c1-8a50-aea6517624d0" providerId="ADAL" clId="{C5108858-B6CF-48A0-8B05-8FBD989F0E91}" dt="2022-06-14T15:40:01.882" v="3984" actId="255"/>
          <ac:spMkLst>
            <pc:docMk/>
            <pc:sldMk cId="1712766311" sldId="284"/>
            <ac:spMk id="3" creationId="{0CDF9BA2-125B-89DE-6D49-C47D83DAB779}"/>
          </ac:spMkLst>
        </pc:spChg>
        <pc:spChg chg="add del">
          <ac:chgData name="Olivier Jeanson" userId="98e23cb8-a4a1-46c1-8a50-aea6517624d0" providerId="ADAL" clId="{C5108858-B6CF-48A0-8B05-8FBD989F0E91}" dt="2022-06-14T15:13:16.990" v="3631" actId="22"/>
          <ac:spMkLst>
            <pc:docMk/>
            <pc:sldMk cId="1712766311" sldId="284"/>
            <ac:spMk id="5" creationId="{A78207F0-7FA4-2B5F-F875-134F74E53B93}"/>
          </ac:spMkLst>
        </pc:spChg>
        <pc:spChg chg="add del">
          <ac:chgData name="Olivier Jeanson" userId="98e23cb8-a4a1-46c1-8a50-aea6517624d0" providerId="ADAL" clId="{C5108858-B6CF-48A0-8B05-8FBD989F0E91}" dt="2022-06-14T15:13:22.965" v="3633" actId="22"/>
          <ac:spMkLst>
            <pc:docMk/>
            <pc:sldMk cId="1712766311" sldId="284"/>
            <ac:spMk id="7" creationId="{34F36DA3-273F-5DC9-E4E7-1C081A1FA879}"/>
          </ac:spMkLst>
        </pc:spChg>
      </pc:sldChg>
      <pc:sldChg chg="modSp new mod ord">
        <pc:chgData name="Olivier Jeanson" userId="98e23cb8-a4a1-46c1-8a50-aea6517624d0" providerId="ADAL" clId="{C5108858-B6CF-48A0-8B05-8FBD989F0E91}" dt="2022-06-15T08:41:21.808" v="4680" actId="27636"/>
        <pc:sldMkLst>
          <pc:docMk/>
          <pc:sldMk cId="2241339112" sldId="285"/>
        </pc:sldMkLst>
        <pc:spChg chg="mod">
          <ac:chgData name="Olivier Jeanson" userId="98e23cb8-a4a1-46c1-8a50-aea6517624d0" providerId="ADAL" clId="{C5108858-B6CF-48A0-8B05-8FBD989F0E91}" dt="2022-06-14T15:04:36.729" v="3457" actId="14100"/>
          <ac:spMkLst>
            <pc:docMk/>
            <pc:sldMk cId="2241339112" sldId="285"/>
            <ac:spMk id="2" creationId="{65286101-4132-8323-78B9-AEC00FCDAAF9}"/>
          </ac:spMkLst>
        </pc:spChg>
        <pc:spChg chg="mod">
          <ac:chgData name="Olivier Jeanson" userId="98e23cb8-a4a1-46c1-8a50-aea6517624d0" providerId="ADAL" clId="{C5108858-B6CF-48A0-8B05-8FBD989F0E91}" dt="2022-06-15T08:41:21.808" v="4680" actId="27636"/>
          <ac:spMkLst>
            <pc:docMk/>
            <pc:sldMk cId="2241339112" sldId="285"/>
            <ac:spMk id="3" creationId="{B319ADCD-952D-DC4C-3889-1C2CC8409336}"/>
          </ac:spMkLst>
        </pc:spChg>
      </pc:sldChg>
      <pc:sldChg chg="modSp new mod ord">
        <pc:chgData name="Olivier Jeanson" userId="98e23cb8-a4a1-46c1-8a50-aea6517624d0" providerId="ADAL" clId="{C5108858-B6CF-48A0-8B05-8FBD989F0E91}" dt="2022-06-15T08:33:57.077" v="4569" actId="21"/>
        <pc:sldMkLst>
          <pc:docMk/>
          <pc:sldMk cId="4280398341" sldId="286"/>
        </pc:sldMkLst>
        <pc:spChg chg="mod">
          <ac:chgData name="Olivier Jeanson" userId="98e23cb8-a4a1-46c1-8a50-aea6517624d0" providerId="ADAL" clId="{C5108858-B6CF-48A0-8B05-8FBD989F0E91}" dt="2022-06-15T08:33:16.990" v="4565" actId="14100"/>
          <ac:spMkLst>
            <pc:docMk/>
            <pc:sldMk cId="4280398341" sldId="286"/>
            <ac:spMk id="2" creationId="{EDC31E34-3A2D-5B61-66EB-EDCEAA628C83}"/>
          </ac:spMkLst>
        </pc:spChg>
        <pc:spChg chg="mod">
          <ac:chgData name="Olivier Jeanson" userId="98e23cb8-a4a1-46c1-8a50-aea6517624d0" providerId="ADAL" clId="{C5108858-B6CF-48A0-8B05-8FBD989F0E91}" dt="2022-06-15T08:33:57.077" v="4569" actId="21"/>
          <ac:spMkLst>
            <pc:docMk/>
            <pc:sldMk cId="4280398341" sldId="286"/>
            <ac:spMk id="3" creationId="{6BEBDF08-1E50-5598-92F0-035BAEBA4AFC}"/>
          </ac:spMkLst>
        </pc:spChg>
      </pc:sldChg>
      <pc:sldChg chg="modSp new del mod">
        <pc:chgData name="Olivier Jeanson" userId="98e23cb8-a4a1-46c1-8a50-aea6517624d0" providerId="ADAL" clId="{C5108858-B6CF-48A0-8B05-8FBD989F0E91}" dt="2022-06-15T08:29:38.934" v="4548" actId="2696"/>
        <pc:sldMkLst>
          <pc:docMk/>
          <pc:sldMk cId="1443971534" sldId="287"/>
        </pc:sldMkLst>
        <pc:spChg chg="mod">
          <ac:chgData name="Olivier Jeanson" userId="98e23cb8-a4a1-46c1-8a50-aea6517624d0" providerId="ADAL" clId="{C5108858-B6CF-48A0-8B05-8FBD989F0E91}" dt="2022-06-15T08:26:53.166" v="4419" actId="21"/>
          <ac:spMkLst>
            <pc:docMk/>
            <pc:sldMk cId="1443971534" sldId="287"/>
            <ac:spMk id="3" creationId="{5034F173-904D-CBA9-DF55-D9E0E39D5D20}"/>
          </ac:spMkLst>
        </pc:spChg>
      </pc:sldChg>
      <pc:sldChg chg="modSp new mod">
        <pc:chgData name="Olivier Jeanson" userId="98e23cb8-a4a1-46c1-8a50-aea6517624d0" providerId="ADAL" clId="{C5108858-B6CF-48A0-8B05-8FBD989F0E91}" dt="2022-06-14T15:31:49.852" v="3822"/>
        <pc:sldMkLst>
          <pc:docMk/>
          <pc:sldMk cId="2995156221" sldId="288"/>
        </pc:sldMkLst>
        <pc:spChg chg="mod">
          <ac:chgData name="Olivier Jeanson" userId="98e23cb8-a4a1-46c1-8a50-aea6517624d0" providerId="ADAL" clId="{C5108858-B6CF-48A0-8B05-8FBD989F0E91}" dt="2022-06-14T15:31:33.321" v="3818" actId="14100"/>
          <ac:spMkLst>
            <pc:docMk/>
            <pc:sldMk cId="2995156221" sldId="288"/>
            <ac:spMk id="2" creationId="{26DA06E8-7DB3-5BD1-81E0-47C762891CBA}"/>
          </ac:spMkLst>
        </pc:spChg>
        <pc:spChg chg="mod">
          <ac:chgData name="Olivier Jeanson" userId="98e23cb8-a4a1-46c1-8a50-aea6517624d0" providerId="ADAL" clId="{C5108858-B6CF-48A0-8B05-8FBD989F0E91}" dt="2022-06-14T15:31:49.852" v="3822"/>
          <ac:spMkLst>
            <pc:docMk/>
            <pc:sldMk cId="2995156221" sldId="288"/>
            <ac:spMk id="3" creationId="{961FE129-CE98-CAEC-B859-8B870815F4A3}"/>
          </ac:spMkLst>
        </pc:spChg>
      </pc:sldChg>
      <pc:sldChg chg="modSp new mod">
        <pc:chgData name="Olivier Jeanson" userId="98e23cb8-a4a1-46c1-8a50-aea6517624d0" providerId="ADAL" clId="{C5108858-B6CF-48A0-8B05-8FBD989F0E91}" dt="2022-06-15T13:43:31.728" v="8576" actId="20577"/>
        <pc:sldMkLst>
          <pc:docMk/>
          <pc:sldMk cId="2709353693" sldId="289"/>
        </pc:sldMkLst>
        <pc:spChg chg="mod">
          <ac:chgData name="Olivier Jeanson" userId="98e23cb8-a4a1-46c1-8a50-aea6517624d0" providerId="ADAL" clId="{C5108858-B6CF-48A0-8B05-8FBD989F0E91}" dt="2022-06-14T15:33:14.489" v="3871" actId="2711"/>
          <ac:spMkLst>
            <pc:docMk/>
            <pc:sldMk cId="2709353693" sldId="289"/>
            <ac:spMk id="2" creationId="{4658241F-D242-D15C-3AA7-D332354A0355}"/>
          </ac:spMkLst>
        </pc:spChg>
        <pc:spChg chg="mod">
          <ac:chgData name="Olivier Jeanson" userId="98e23cb8-a4a1-46c1-8a50-aea6517624d0" providerId="ADAL" clId="{C5108858-B6CF-48A0-8B05-8FBD989F0E91}" dt="2022-06-15T13:43:31.728" v="8576" actId="20577"/>
          <ac:spMkLst>
            <pc:docMk/>
            <pc:sldMk cId="2709353693" sldId="289"/>
            <ac:spMk id="3" creationId="{825A8953-D9BC-594C-5924-AFB88E355F63}"/>
          </ac:spMkLst>
        </pc:spChg>
      </pc:sldChg>
      <pc:sldChg chg="modSp new mod ord">
        <pc:chgData name="Olivier Jeanson" userId="98e23cb8-a4a1-46c1-8a50-aea6517624d0" providerId="ADAL" clId="{C5108858-B6CF-48A0-8B05-8FBD989F0E91}" dt="2022-06-15T08:37:07.964" v="4638"/>
        <pc:sldMkLst>
          <pc:docMk/>
          <pc:sldMk cId="736600243" sldId="290"/>
        </pc:sldMkLst>
        <pc:spChg chg="mod">
          <ac:chgData name="Olivier Jeanson" userId="98e23cb8-a4a1-46c1-8a50-aea6517624d0" providerId="ADAL" clId="{C5108858-B6CF-48A0-8B05-8FBD989F0E91}" dt="2022-06-14T15:42:01.107" v="4037" actId="207"/>
          <ac:spMkLst>
            <pc:docMk/>
            <pc:sldMk cId="736600243" sldId="290"/>
            <ac:spMk id="2" creationId="{D591446A-B79E-CBD9-212D-C3D6ADA52BCE}"/>
          </ac:spMkLst>
        </pc:spChg>
        <pc:spChg chg="mod">
          <ac:chgData name="Olivier Jeanson" userId="98e23cb8-a4a1-46c1-8a50-aea6517624d0" providerId="ADAL" clId="{C5108858-B6CF-48A0-8B05-8FBD989F0E91}" dt="2022-06-14T15:45:07.738" v="4068" actId="207"/>
          <ac:spMkLst>
            <pc:docMk/>
            <pc:sldMk cId="736600243" sldId="290"/>
            <ac:spMk id="3" creationId="{04D36524-470A-91DC-9C02-F0BAC979A56B}"/>
          </ac:spMkLst>
        </pc:spChg>
      </pc:sldChg>
      <pc:sldChg chg="modSp new mod ord">
        <pc:chgData name="Olivier Jeanson" userId="98e23cb8-a4a1-46c1-8a50-aea6517624d0" providerId="ADAL" clId="{C5108858-B6CF-48A0-8B05-8FBD989F0E91}" dt="2022-06-14T15:47:13.954" v="4088"/>
        <pc:sldMkLst>
          <pc:docMk/>
          <pc:sldMk cId="312369659" sldId="291"/>
        </pc:sldMkLst>
        <pc:spChg chg="mod">
          <ac:chgData name="Olivier Jeanson" userId="98e23cb8-a4a1-46c1-8a50-aea6517624d0" providerId="ADAL" clId="{C5108858-B6CF-48A0-8B05-8FBD989F0E91}" dt="2022-06-14T15:46:24.357" v="4086" actId="14100"/>
          <ac:spMkLst>
            <pc:docMk/>
            <pc:sldMk cId="312369659" sldId="291"/>
            <ac:spMk id="3" creationId="{1EADCA3E-9B60-0778-B071-EC5E0D44B34B}"/>
          </ac:spMkLst>
        </pc:spChg>
      </pc:sldChg>
      <pc:sldChg chg="modSp new mod">
        <pc:chgData name="Olivier Jeanson" userId="98e23cb8-a4a1-46c1-8a50-aea6517624d0" providerId="ADAL" clId="{C5108858-B6CF-48A0-8B05-8FBD989F0E91}" dt="2022-06-15T08:23:18.878" v="4362" actId="2711"/>
        <pc:sldMkLst>
          <pc:docMk/>
          <pc:sldMk cId="1015419888" sldId="292"/>
        </pc:sldMkLst>
        <pc:spChg chg="mod">
          <ac:chgData name="Olivier Jeanson" userId="98e23cb8-a4a1-46c1-8a50-aea6517624d0" providerId="ADAL" clId="{C5108858-B6CF-48A0-8B05-8FBD989F0E91}" dt="2022-06-15T08:12:01.573" v="4148" actId="2711"/>
          <ac:spMkLst>
            <pc:docMk/>
            <pc:sldMk cId="1015419888" sldId="292"/>
            <ac:spMk id="2" creationId="{BDD14A7F-9478-5074-B67C-5DA12D55516D}"/>
          </ac:spMkLst>
        </pc:spChg>
        <pc:spChg chg="mod">
          <ac:chgData name="Olivier Jeanson" userId="98e23cb8-a4a1-46c1-8a50-aea6517624d0" providerId="ADAL" clId="{C5108858-B6CF-48A0-8B05-8FBD989F0E91}" dt="2022-06-15T08:23:18.878" v="4362" actId="2711"/>
          <ac:spMkLst>
            <pc:docMk/>
            <pc:sldMk cId="1015419888" sldId="292"/>
            <ac:spMk id="3" creationId="{7359A07C-8835-CB11-2DCE-9011BD483485}"/>
          </ac:spMkLst>
        </pc:spChg>
      </pc:sldChg>
      <pc:sldChg chg="modSp new mod">
        <pc:chgData name="Olivier Jeanson" userId="98e23cb8-a4a1-46c1-8a50-aea6517624d0" providerId="ADAL" clId="{C5108858-B6CF-48A0-8B05-8FBD989F0E91}" dt="2022-06-15T10:34:21.487" v="5498" actId="255"/>
        <pc:sldMkLst>
          <pc:docMk/>
          <pc:sldMk cId="1632899924" sldId="293"/>
        </pc:sldMkLst>
        <pc:spChg chg="mod">
          <ac:chgData name="Olivier Jeanson" userId="98e23cb8-a4a1-46c1-8a50-aea6517624d0" providerId="ADAL" clId="{C5108858-B6CF-48A0-8B05-8FBD989F0E91}" dt="2022-06-15T10:34:21.487" v="5498" actId="255"/>
          <ac:spMkLst>
            <pc:docMk/>
            <pc:sldMk cId="1632899924" sldId="293"/>
            <ac:spMk id="3" creationId="{E1788C39-F86A-F5AF-DD42-11C29D4A3121}"/>
          </ac:spMkLst>
        </pc:spChg>
      </pc:sldChg>
      <pc:sldChg chg="modSp new mod">
        <pc:chgData name="Olivier Jeanson" userId="98e23cb8-a4a1-46c1-8a50-aea6517624d0" providerId="ADAL" clId="{C5108858-B6CF-48A0-8B05-8FBD989F0E91}" dt="2022-06-15T14:28:21.847" v="8922" actId="20577"/>
        <pc:sldMkLst>
          <pc:docMk/>
          <pc:sldMk cId="2048613521" sldId="294"/>
        </pc:sldMkLst>
        <pc:spChg chg="mod">
          <ac:chgData name="Olivier Jeanson" userId="98e23cb8-a4a1-46c1-8a50-aea6517624d0" providerId="ADAL" clId="{C5108858-B6CF-48A0-8B05-8FBD989F0E91}" dt="2022-06-15T14:28:21.847" v="8922" actId="20577"/>
          <ac:spMkLst>
            <pc:docMk/>
            <pc:sldMk cId="2048613521" sldId="294"/>
            <ac:spMk id="3" creationId="{CA67B7B7-ABA3-3DF2-060B-51FA2CD5003D}"/>
          </ac:spMkLst>
        </pc:spChg>
      </pc:sldChg>
      <pc:sldChg chg="modSp new mod">
        <pc:chgData name="Olivier Jeanson" userId="98e23cb8-a4a1-46c1-8a50-aea6517624d0" providerId="ADAL" clId="{C5108858-B6CF-48A0-8B05-8FBD989F0E91}" dt="2022-06-15T13:17:36.713" v="7189" actId="20577"/>
        <pc:sldMkLst>
          <pc:docMk/>
          <pc:sldMk cId="259225411" sldId="295"/>
        </pc:sldMkLst>
        <pc:spChg chg="mod">
          <ac:chgData name="Olivier Jeanson" userId="98e23cb8-a4a1-46c1-8a50-aea6517624d0" providerId="ADAL" clId="{C5108858-B6CF-48A0-8B05-8FBD989F0E91}" dt="2022-06-15T13:05:51.224" v="7115" actId="14100"/>
          <ac:spMkLst>
            <pc:docMk/>
            <pc:sldMk cId="259225411" sldId="295"/>
            <ac:spMk id="2" creationId="{CC38E648-D470-11EF-66EB-545538139467}"/>
          </ac:spMkLst>
        </pc:spChg>
        <pc:spChg chg="mod">
          <ac:chgData name="Olivier Jeanson" userId="98e23cb8-a4a1-46c1-8a50-aea6517624d0" providerId="ADAL" clId="{C5108858-B6CF-48A0-8B05-8FBD989F0E91}" dt="2022-06-15T13:17:36.713" v="7189" actId="20577"/>
          <ac:spMkLst>
            <pc:docMk/>
            <pc:sldMk cId="259225411" sldId="295"/>
            <ac:spMk id="3" creationId="{348A6E30-CB2C-3AC8-824B-B814EF6F4651}"/>
          </ac:spMkLst>
        </pc:spChg>
      </pc:sldChg>
      <pc:sldChg chg="modSp new mod">
        <pc:chgData name="Olivier Jeanson" userId="98e23cb8-a4a1-46c1-8a50-aea6517624d0" providerId="ADAL" clId="{C5108858-B6CF-48A0-8B05-8FBD989F0E91}" dt="2022-06-15T14:34:16.766" v="9074" actId="113"/>
        <pc:sldMkLst>
          <pc:docMk/>
          <pc:sldMk cId="2957250878" sldId="296"/>
        </pc:sldMkLst>
        <pc:spChg chg="mod">
          <ac:chgData name="Olivier Jeanson" userId="98e23cb8-a4a1-46c1-8a50-aea6517624d0" providerId="ADAL" clId="{C5108858-B6CF-48A0-8B05-8FBD989F0E91}" dt="2022-06-15T14:34:16.766" v="9074" actId="113"/>
          <ac:spMkLst>
            <pc:docMk/>
            <pc:sldMk cId="2957250878" sldId="296"/>
            <ac:spMk id="3" creationId="{9E00C3EC-45C3-209A-1990-B1805960C211}"/>
          </ac:spMkLst>
        </pc:spChg>
      </pc:sldChg>
      <pc:sldChg chg="modSp new mod ord">
        <pc:chgData name="Olivier Jeanson" userId="98e23cb8-a4a1-46c1-8a50-aea6517624d0" providerId="ADAL" clId="{C5108858-B6CF-48A0-8B05-8FBD989F0E91}" dt="2022-06-15T13:39:17.730" v="8302" actId="14100"/>
        <pc:sldMkLst>
          <pc:docMk/>
          <pc:sldMk cId="3297813010" sldId="297"/>
        </pc:sldMkLst>
        <pc:spChg chg="mod">
          <ac:chgData name="Olivier Jeanson" userId="98e23cb8-a4a1-46c1-8a50-aea6517624d0" providerId="ADAL" clId="{C5108858-B6CF-48A0-8B05-8FBD989F0E91}" dt="2022-06-15T13:39:17.730" v="8302" actId="14100"/>
          <ac:spMkLst>
            <pc:docMk/>
            <pc:sldMk cId="3297813010" sldId="297"/>
            <ac:spMk id="3" creationId="{F0A1A652-B85C-93C9-2392-619F479F1261}"/>
          </ac:spMkLst>
        </pc:spChg>
      </pc:sldChg>
      <pc:sldChg chg="modSp new mod">
        <pc:chgData name="Olivier Jeanson" userId="98e23cb8-a4a1-46c1-8a50-aea6517624d0" providerId="ADAL" clId="{C5108858-B6CF-48A0-8B05-8FBD989F0E91}" dt="2022-06-15T13:37:10.054" v="8128" actId="20577"/>
        <pc:sldMkLst>
          <pc:docMk/>
          <pc:sldMk cId="3223497392" sldId="298"/>
        </pc:sldMkLst>
        <pc:spChg chg="mod">
          <ac:chgData name="Olivier Jeanson" userId="98e23cb8-a4a1-46c1-8a50-aea6517624d0" providerId="ADAL" clId="{C5108858-B6CF-48A0-8B05-8FBD989F0E91}" dt="2022-06-15T13:37:10.054" v="8128" actId="20577"/>
          <ac:spMkLst>
            <pc:docMk/>
            <pc:sldMk cId="3223497392" sldId="298"/>
            <ac:spMk id="3" creationId="{A2598550-32BD-3112-9EC5-FDACA7D5855B}"/>
          </ac:spMkLst>
        </pc:spChg>
      </pc:sldChg>
      <pc:sldChg chg="modSp new mod">
        <pc:chgData name="Olivier Jeanson" userId="98e23cb8-a4a1-46c1-8a50-aea6517624d0" providerId="ADAL" clId="{C5108858-B6CF-48A0-8B05-8FBD989F0E91}" dt="2022-06-15T14:43:07.352" v="9714" actId="20577"/>
        <pc:sldMkLst>
          <pc:docMk/>
          <pc:sldMk cId="1589452946" sldId="299"/>
        </pc:sldMkLst>
        <pc:spChg chg="mod">
          <ac:chgData name="Olivier Jeanson" userId="98e23cb8-a4a1-46c1-8a50-aea6517624d0" providerId="ADAL" clId="{C5108858-B6CF-48A0-8B05-8FBD989F0E91}" dt="2022-06-15T14:36:14.544" v="9091" actId="2711"/>
          <ac:spMkLst>
            <pc:docMk/>
            <pc:sldMk cId="1589452946" sldId="299"/>
            <ac:spMk id="2" creationId="{51FC1DDC-7CBE-C2B1-4709-AADB83531534}"/>
          </ac:spMkLst>
        </pc:spChg>
        <pc:spChg chg="mod">
          <ac:chgData name="Olivier Jeanson" userId="98e23cb8-a4a1-46c1-8a50-aea6517624d0" providerId="ADAL" clId="{C5108858-B6CF-48A0-8B05-8FBD989F0E91}" dt="2022-06-15T14:43:07.352" v="9714" actId="20577"/>
          <ac:spMkLst>
            <pc:docMk/>
            <pc:sldMk cId="1589452946" sldId="299"/>
            <ac:spMk id="3" creationId="{D4734D5A-EC44-AC81-6A3B-21F89EE70030}"/>
          </ac:spMkLst>
        </pc:spChg>
      </pc:sldChg>
      <pc:sldChg chg="modSp new mod">
        <pc:chgData name="Olivier Jeanson" userId="98e23cb8-a4a1-46c1-8a50-aea6517624d0" providerId="ADAL" clId="{C5108858-B6CF-48A0-8B05-8FBD989F0E91}" dt="2022-06-15T14:52:17.748" v="10449" actId="20577"/>
        <pc:sldMkLst>
          <pc:docMk/>
          <pc:sldMk cId="113758585" sldId="300"/>
        </pc:sldMkLst>
        <pc:spChg chg="mod">
          <ac:chgData name="Olivier Jeanson" userId="98e23cb8-a4a1-46c1-8a50-aea6517624d0" providerId="ADAL" clId="{C5108858-B6CF-48A0-8B05-8FBD989F0E91}" dt="2022-06-15T14:52:17.748" v="10449" actId="20577"/>
          <ac:spMkLst>
            <pc:docMk/>
            <pc:sldMk cId="113758585" sldId="300"/>
            <ac:spMk id="3" creationId="{219EE9FC-E29D-B167-3D55-FEEB8704E27B}"/>
          </ac:spMkLst>
        </pc:spChg>
      </pc:sldChg>
    </pc:docChg>
  </pc:docChgLst>
  <pc:docChgLst>
    <pc:chgData name="Olivier Jeanson" userId="98e23cb8-a4a1-46c1-8a50-aea6517624d0" providerId="ADAL" clId="{31D0F5ED-690C-4432-87F5-5740F3D52AFF}"/>
    <pc:docChg chg="modSld">
      <pc:chgData name="Olivier Jeanson" userId="98e23cb8-a4a1-46c1-8a50-aea6517624d0" providerId="ADAL" clId="{31D0F5ED-690C-4432-87F5-5740F3D52AFF}" dt="2023-11-21T09:17:06.353" v="19" actId="20577"/>
      <pc:docMkLst>
        <pc:docMk/>
      </pc:docMkLst>
      <pc:sldChg chg="modSp mod">
        <pc:chgData name="Olivier Jeanson" userId="98e23cb8-a4a1-46c1-8a50-aea6517624d0" providerId="ADAL" clId="{31D0F5ED-690C-4432-87F5-5740F3D52AFF}" dt="2023-11-21T09:17:06.353" v="19" actId="20577"/>
        <pc:sldMkLst>
          <pc:docMk/>
          <pc:sldMk cId="809612080" sldId="330"/>
        </pc:sldMkLst>
        <pc:spChg chg="mod">
          <ac:chgData name="Olivier Jeanson" userId="98e23cb8-a4a1-46c1-8a50-aea6517624d0" providerId="ADAL" clId="{31D0F5ED-690C-4432-87F5-5740F3D52AFF}" dt="2023-11-21T09:17:06.353" v="19" actId="20577"/>
          <ac:spMkLst>
            <pc:docMk/>
            <pc:sldMk cId="809612080" sldId="330"/>
            <ac:spMk id="2" creationId="{C5AC170F-2B13-B0CA-3EC4-A94D3096FFAF}"/>
          </ac:spMkLst>
        </pc:spChg>
      </pc:sldChg>
    </pc:docChg>
  </pc:docChgLst>
  <pc:docChgLst>
    <pc:chgData name="Olivier Jeanson" userId="98e23cb8-a4a1-46c1-8a50-aea6517624d0" providerId="ADAL" clId="{09B4B5EE-F1CA-4443-9F3C-FDF3AA6BFCF7}"/>
    <pc:docChg chg="undo redo custSel modSld">
      <pc:chgData name="Olivier Jeanson" userId="98e23cb8-a4a1-46c1-8a50-aea6517624d0" providerId="ADAL" clId="{09B4B5EE-F1CA-4443-9F3C-FDF3AA6BFCF7}" dt="2023-11-02T16:03:31.480" v="333" actId="14100"/>
      <pc:docMkLst>
        <pc:docMk/>
      </pc:docMkLst>
      <pc:sldChg chg="modSp mod">
        <pc:chgData name="Olivier Jeanson" userId="98e23cb8-a4a1-46c1-8a50-aea6517624d0" providerId="ADAL" clId="{09B4B5EE-F1CA-4443-9F3C-FDF3AA6BFCF7}" dt="2023-10-27T15:02:25.092" v="0" actId="207"/>
        <pc:sldMkLst>
          <pc:docMk/>
          <pc:sldMk cId="1599528400" sldId="316"/>
        </pc:sldMkLst>
        <pc:spChg chg="mod">
          <ac:chgData name="Olivier Jeanson" userId="98e23cb8-a4a1-46c1-8a50-aea6517624d0" providerId="ADAL" clId="{09B4B5EE-F1CA-4443-9F3C-FDF3AA6BFCF7}" dt="2023-10-27T15:02:25.092" v="0" actId="207"/>
          <ac:spMkLst>
            <pc:docMk/>
            <pc:sldMk cId="1599528400" sldId="316"/>
            <ac:spMk id="3" creationId="{A7547F8B-2889-9FEB-319E-594DD5A1BC02}"/>
          </ac:spMkLst>
        </pc:spChg>
      </pc:sldChg>
      <pc:sldChg chg="modSp mod">
        <pc:chgData name="Olivier Jeanson" userId="98e23cb8-a4a1-46c1-8a50-aea6517624d0" providerId="ADAL" clId="{09B4B5EE-F1CA-4443-9F3C-FDF3AA6BFCF7}" dt="2023-10-27T15:02:33.457" v="1" actId="207"/>
        <pc:sldMkLst>
          <pc:docMk/>
          <pc:sldMk cId="295206927" sldId="317"/>
        </pc:sldMkLst>
        <pc:spChg chg="mod">
          <ac:chgData name="Olivier Jeanson" userId="98e23cb8-a4a1-46c1-8a50-aea6517624d0" providerId="ADAL" clId="{09B4B5EE-F1CA-4443-9F3C-FDF3AA6BFCF7}" dt="2023-10-27T15:02:33.457" v="1" actId="207"/>
          <ac:spMkLst>
            <pc:docMk/>
            <pc:sldMk cId="295206927" sldId="317"/>
            <ac:spMk id="3" creationId="{8FB40CB4-67FA-EFB2-D906-00DF6248FF79}"/>
          </ac:spMkLst>
        </pc:spChg>
      </pc:sldChg>
      <pc:sldChg chg="modSp mod">
        <pc:chgData name="Olivier Jeanson" userId="98e23cb8-a4a1-46c1-8a50-aea6517624d0" providerId="ADAL" clId="{09B4B5EE-F1CA-4443-9F3C-FDF3AA6BFCF7}" dt="2023-10-27T15:07:07.284" v="19" actId="207"/>
        <pc:sldMkLst>
          <pc:docMk/>
          <pc:sldMk cId="304028197" sldId="318"/>
        </pc:sldMkLst>
        <pc:spChg chg="mod">
          <ac:chgData name="Olivier Jeanson" userId="98e23cb8-a4a1-46c1-8a50-aea6517624d0" providerId="ADAL" clId="{09B4B5EE-F1CA-4443-9F3C-FDF3AA6BFCF7}" dt="2023-10-27T15:07:07.284" v="19" actId="207"/>
          <ac:spMkLst>
            <pc:docMk/>
            <pc:sldMk cId="304028197" sldId="318"/>
            <ac:spMk id="3" creationId="{8F0D51CA-7332-584E-F8BA-C787AF8B064F}"/>
          </ac:spMkLst>
        </pc:spChg>
      </pc:sldChg>
      <pc:sldChg chg="modSp mod">
        <pc:chgData name="Olivier Jeanson" userId="98e23cb8-a4a1-46c1-8a50-aea6517624d0" providerId="ADAL" clId="{09B4B5EE-F1CA-4443-9F3C-FDF3AA6BFCF7}" dt="2023-10-27T15:02:44.025" v="2" actId="207"/>
        <pc:sldMkLst>
          <pc:docMk/>
          <pc:sldMk cId="2589813111" sldId="319"/>
        </pc:sldMkLst>
        <pc:spChg chg="mod">
          <ac:chgData name="Olivier Jeanson" userId="98e23cb8-a4a1-46c1-8a50-aea6517624d0" providerId="ADAL" clId="{09B4B5EE-F1CA-4443-9F3C-FDF3AA6BFCF7}" dt="2023-10-27T15:02:44.025" v="2" actId="207"/>
          <ac:spMkLst>
            <pc:docMk/>
            <pc:sldMk cId="2589813111" sldId="319"/>
            <ac:spMk id="3" creationId="{E52113A0-B3FE-4724-F175-9FBB78A61A9B}"/>
          </ac:spMkLst>
        </pc:spChg>
      </pc:sldChg>
      <pc:sldChg chg="modSp mod">
        <pc:chgData name="Olivier Jeanson" userId="98e23cb8-a4a1-46c1-8a50-aea6517624d0" providerId="ADAL" clId="{09B4B5EE-F1CA-4443-9F3C-FDF3AA6BFCF7}" dt="2023-10-27T15:03:15.845" v="3" actId="207"/>
        <pc:sldMkLst>
          <pc:docMk/>
          <pc:sldMk cId="4079749638" sldId="320"/>
        </pc:sldMkLst>
        <pc:spChg chg="mod">
          <ac:chgData name="Olivier Jeanson" userId="98e23cb8-a4a1-46c1-8a50-aea6517624d0" providerId="ADAL" clId="{09B4B5EE-F1CA-4443-9F3C-FDF3AA6BFCF7}" dt="2023-10-27T15:03:15.845" v="3" actId="207"/>
          <ac:spMkLst>
            <pc:docMk/>
            <pc:sldMk cId="4079749638" sldId="320"/>
            <ac:spMk id="3" creationId="{9CB2B6B3-5CD5-57B1-5A66-34765A1C319B}"/>
          </ac:spMkLst>
        </pc:spChg>
      </pc:sldChg>
      <pc:sldChg chg="modSp mod">
        <pc:chgData name="Olivier Jeanson" userId="98e23cb8-a4a1-46c1-8a50-aea6517624d0" providerId="ADAL" clId="{09B4B5EE-F1CA-4443-9F3C-FDF3AA6BFCF7}" dt="2023-10-27T15:03:24.534" v="4" actId="207"/>
        <pc:sldMkLst>
          <pc:docMk/>
          <pc:sldMk cId="4048068926" sldId="321"/>
        </pc:sldMkLst>
        <pc:spChg chg="mod">
          <ac:chgData name="Olivier Jeanson" userId="98e23cb8-a4a1-46c1-8a50-aea6517624d0" providerId="ADAL" clId="{09B4B5EE-F1CA-4443-9F3C-FDF3AA6BFCF7}" dt="2023-10-27T15:03:24.534" v="4" actId="207"/>
          <ac:spMkLst>
            <pc:docMk/>
            <pc:sldMk cId="4048068926" sldId="321"/>
            <ac:spMk id="3" creationId="{0DF90FC8-6ED2-69BC-7E60-4A15E752539B}"/>
          </ac:spMkLst>
        </pc:spChg>
      </pc:sldChg>
      <pc:sldChg chg="modSp mod">
        <pc:chgData name="Olivier Jeanson" userId="98e23cb8-a4a1-46c1-8a50-aea6517624d0" providerId="ADAL" clId="{09B4B5EE-F1CA-4443-9F3C-FDF3AA6BFCF7}" dt="2023-10-27T15:03:59.541" v="6" actId="207"/>
        <pc:sldMkLst>
          <pc:docMk/>
          <pc:sldMk cId="2923914430" sldId="322"/>
        </pc:sldMkLst>
        <pc:spChg chg="mod">
          <ac:chgData name="Olivier Jeanson" userId="98e23cb8-a4a1-46c1-8a50-aea6517624d0" providerId="ADAL" clId="{09B4B5EE-F1CA-4443-9F3C-FDF3AA6BFCF7}" dt="2023-10-27T15:03:59.541" v="6" actId="207"/>
          <ac:spMkLst>
            <pc:docMk/>
            <pc:sldMk cId="2923914430" sldId="322"/>
            <ac:spMk id="3" creationId="{FC1464E5-EC4A-9A64-1A7E-89FC618EF5A4}"/>
          </ac:spMkLst>
        </pc:spChg>
      </pc:sldChg>
      <pc:sldChg chg="modSp mod">
        <pc:chgData name="Olivier Jeanson" userId="98e23cb8-a4a1-46c1-8a50-aea6517624d0" providerId="ADAL" clId="{09B4B5EE-F1CA-4443-9F3C-FDF3AA6BFCF7}" dt="2023-10-27T15:04:54.453" v="12" actId="207"/>
        <pc:sldMkLst>
          <pc:docMk/>
          <pc:sldMk cId="1605589573" sldId="323"/>
        </pc:sldMkLst>
        <pc:spChg chg="mod">
          <ac:chgData name="Olivier Jeanson" userId="98e23cb8-a4a1-46c1-8a50-aea6517624d0" providerId="ADAL" clId="{09B4B5EE-F1CA-4443-9F3C-FDF3AA6BFCF7}" dt="2023-10-27T15:04:54.453" v="12" actId="207"/>
          <ac:spMkLst>
            <pc:docMk/>
            <pc:sldMk cId="1605589573" sldId="323"/>
            <ac:spMk id="3" creationId="{97723819-C6A7-3679-7E38-49A216B79F17}"/>
          </ac:spMkLst>
        </pc:spChg>
      </pc:sldChg>
      <pc:sldChg chg="modSp mod">
        <pc:chgData name="Olivier Jeanson" userId="98e23cb8-a4a1-46c1-8a50-aea6517624d0" providerId="ADAL" clId="{09B4B5EE-F1CA-4443-9F3C-FDF3AA6BFCF7}" dt="2023-10-27T15:05:27.160" v="13" actId="207"/>
        <pc:sldMkLst>
          <pc:docMk/>
          <pc:sldMk cId="2440300694" sldId="324"/>
        </pc:sldMkLst>
        <pc:spChg chg="mod">
          <ac:chgData name="Olivier Jeanson" userId="98e23cb8-a4a1-46c1-8a50-aea6517624d0" providerId="ADAL" clId="{09B4B5EE-F1CA-4443-9F3C-FDF3AA6BFCF7}" dt="2023-10-27T15:05:27.160" v="13" actId="207"/>
          <ac:spMkLst>
            <pc:docMk/>
            <pc:sldMk cId="2440300694" sldId="324"/>
            <ac:spMk id="3" creationId="{0DE8B918-7662-5D12-821F-C82B06D32F9D}"/>
          </ac:spMkLst>
        </pc:spChg>
      </pc:sldChg>
      <pc:sldChg chg="modSp mod">
        <pc:chgData name="Olivier Jeanson" userId="98e23cb8-a4a1-46c1-8a50-aea6517624d0" providerId="ADAL" clId="{09B4B5EE-F1CA-4443-9F3C-FDF3AA6BFCF7}" dt="2023-10-27T15:04:25.841" v="7" actId="207"/>
        <pc:sldMkLst>
          <pc:docMk/>
          <pc:sldMk cId="1423562761" sldId="325"/>
        </pc:sldMkLst>
        <pc:spChg chg="mod">
          <ac:chgData name="Olivier Jeanson" userId="98e23cb8-a4a1-46c1-8a50-aea6517624d0" providerId="ADAL" clId="{09B4B5EE-F1CA-4443-9F3C-FDF3AA6BFCF7}" dt="2023-10-27T15:04:25.841" v="7" actId="207"/>
          <ac:spMkLst>
            <pc:docMk/>
            <pc:sldMk cId="1423562761" sldId="325"/>
            <ac:spMk id="3" creationId="{7578C1A8-12C2-BA12-3AD7-A32C15B87378}"/>
          </ac:spMkLst>
        </pc:spChg>
      </pc:sldChg>
      <pc:sldChg chg="modSp mod">
        <pc:chgData name="Olivier Jeanson" userId="98e23cb8-a4a1-46c1-8a50-aea6517624d0" providerId="ADAL" clId="{09B4B5EE-F1CA-4443-9F3C-FDF3AA6BFCF7}" dt="2023-10-27T15:05:57.663" v="14" actId="207"/>
        <pc:sldMkLst>
          <pc:docMk/>
          <pc:sldMk cId="991899284" sldId="326"/>
        </pc:sldMkLst>
        <pc:spChg chg="mod">
          <ac:chgData name="Olivier Jeanson" userId="98e23cb8-a4a1-46c1-8a50-aea6517624d0" providerId="ADAL" clId="{09B4B5EE-F1CA-4443-9F3C-FDF3AA6BFCF7}" dt="2023-10-27T15:05:57.663" v="14" actId="207"/>
          <ac:spMkLst>
            <pc:docMk/>
            <pc:sldMk cId="991899284" sldId="326"/>
            <ac:spMk id="3" creationId="{1483E1CA-43E2-CA5B-CBE4-9B6B291A84FA}"/>
          </ac:spMkLst>
        </pc:spChg>
      </pc:sldChg>
      <pc:sldChg chg="modSp mod">
        <pc:chgData name="Olivier Jeanson" userId="98e23cb8-a4a1-46c1-8a50-aea6517624d0" providerId="ADAL" clId="{09B4B5EE-F1CA-4443-9F3C-FDF3AA6BFCF7}" dt="2023-10-27T15:06:32.990" v="18" actId="20577"/>
        <pc:sldMkLst>
          <pc:docMk/>
          <pc:sldMk cId="3137517502" sldId="327"/>
        </pc:sldMkLst>
        <pc:spChg chg="mod">
          <ac:chgData name="Olivier Jeanson" userId="98e23cb8-a4a1-46c1-8a50-aea6517624d0" providerId="ADAL" clId="{09B4B5EE-F1CA-4443-9F3C-FDF3AA6BFCF7}" dt="2023-10-27T15:06:32.990" v="18" actId="20577"/>
          <ac:spMkLst>
            <pc:docMk/>
            <pc:sldMk cId="3137517502" sldId="327"/>
            <ac:spMk id="3" creationId="{FE836F3C-6305-6A85-1C95-BA0BF89E2618}"/>
          </ac:spMkLst>
        </pc:spChg>
      </pc:sldChg>
      <pc:sldChg chg="modSp mod">
        <pc:chgData name="Olivier Jeanson" userId="98e23cb8-a4a1-46c1-8a50-aea6517624d0" providerId="ADAL" clId="{09B4B5EE-F1CA-4443-9F3C-FDF3AA6BFCF7}" dt="2023-10-27T15:07:22.344" v="20" actId="207"/>
        <pc:sldMkLst>
          <pc:docMk/>
          <pc:sldMk cId="2209948087" sldId="328"/>
        </pc:sldMkLst>
        <pc:spChg chg="mod">
          <ac:chgData name="Olivier Jeanson" userId="98e23cb8-a4a1-46c1-8a50-aea6517624d0" providerId="ADAL" clId="{09B4B5EE-F1CA-4443-9F3C-FDF3AA6BFCF7}" dt="2023-10-27T15:07:22.344" v="20" actId="207"/>
          <ac:spMkLst>
            <pc:docMk/>
            <pc:sldMk cId="2209948087" sldId="328"/>
            <ac:spMk id="3" creationId="{BB431BAB-9334-4B2A-248E-EED68E412C95}"/>
          </ac:spMkLst>
        </pc:spChg>
      </pc:sldChg>
      <pc:sldChg chg="modSp mod">
        <pc:chgData name="Olivier Jeanson" userId="98e23cb8-a4a1-46c1-8a50-aea6517624d0" providerId="ADAL" clId="{09B4B5EE-F1CA-4443-9F3C-FDF3AA6BFCF7}" dt="2023-10-27T15:08:02.722" v="22" actId="207"/>
        <pc:sldMkLst>
          <pc:docMk/>
          <pc:sldMk cId="3937024430" sldId="329"/>
        </pc:sldMkLst>
        <pc:spChg chg="mod">
          <ac:chgData name="Olivier Jeanson" userId="98e23cb8-a4a1-46c1-8a50-aea6517624d0" providerId="ADAL" clId="{09B4B5EE-F1CA-4443-9F3C-FDF3AA6BFCF7}" dt="2023-10-27T15:08:02.722" v="22" actId="207"/>
          <ac:spMkLst>
            <pc:docMk/>
            <pc:sldMk cId="3937024430" sldId="329"/>
            <ac:spMk id="3" creationId="{9D7E0082-885A-4611-AB78-3433DA3599A6}"/>
          </ac:spMkLst>
        </pc:spChg>
      </pc:sldChg>
      <pc:sldChg chg="modSp mod">
        <pc:chgData name="Olivier Jeanson" userId="98e23cb8-a4a1-46c1-8a50-aea6517624d0" providerId="ADAL" clId="{09B4B5EE-F1CA-4443-9F3C-FDF3AA6BFCF7}" dt="2023-10-27T15:08:57.380" v="25" actId="207"/>
        <pc:sldMkLst>
          <pc:docMk/>
          <pc:sldMk cId="809612080" sldId="330"/>
        </pc:sldMkLst>
        <pc:spChg chg="mod">
          <ac:chgData name="Olivier Jeanson" userId="98e23cb8-a4a1-46c1-8a50-aea6517624d0" providerId="ADAL" clId="{09B4B5EE-F1CA-4443-9F3C-FDF3AA6BFCF7}" dt="2023-10-27T15:08:57.380" v="25" actId="207"/>
          <ac:spMkLst>
            <pc:docMk/>
            <pc:sldMk cId="809612080" sldId="330"/>
            <ac:spMk id="3" creationId="{DA3C653C-8D1A-1231-3826-6A93DB9FDD64}"/>
          </ac:spMkLst>
        </pc:spChg>
      </pc:sldChg>
      <pc:sldChg chg="modSp mod">
        <pc:chgData name="Olivier Jeanson" userId="98e23cb8-a4a1-46c1-8a50-aea6517624d0" providerId="ADAL" clId="{09B4B5EE-F1CA-4443-9F3C-FDF3AA6BFCF7}" dt="2023-10-27T15:09:17.062" v="27" actId="207"/>
        <pc:sldMkLst>
          <pc:docMk/>
          <pc:sldMk cId="4274673763" sldId="331"/>
        </pc:sldMkLst>
        <pc:spChg chg="mod">
          <ac:chgData name="Olivier Jeanson" userId="98e23cb8-a4a1-46c1-8a50-aea6517624d0" providerId="ADAL" clId="{09B4B5EE-F1CA-4443-9F3C-FDF3AA6BFCF7}" dt="2023-10-27T15:09:17.062" v="27" actId="207"/>
          <ac:spMkLst>
            <pc:docMk/>
            <pc:sldMk cId="4274673763" sldId="331"/>
            <ac:spMk id="3" creationId="{DBEE7828-BF36-0ECD-1FE1-92B5F78E5B42}"/>
          </ac:spMkLst>
        </pc:spChg>
      </pc:sldChg>
      <pc:sldChg chg="modSp mod">
        <pc:chgData name="Olivier Jeanson" userId="98e23cb8-a4a1-46c1-8a50-aea6517624d0" providerId="ADAL" clId="{09B4B5EE-F1CA-4443-9F3C-FDF3AA6BFCF7}" dt="2023-10-27T15:09:46.497" v="28" actId="207"/>
        <pc:sldMkLst>
          <pc:docMk/>
          <pc:sldMk cId="3996076175" sldId="332"/>
        </pc:sldMkLst>
        <pc:spChg chg="mod">
          <ac:chgData name="Olivier Jeanson" userId="98e23cb8-a4a1-46c1-8a50-aea6517624d0" providerId="ADAL" clId="{09B4B5EE-F1CA-4443-9F3C-FDF3AA6BFCF7}" dt="2023-10-27T15:09:46.497" v="28" actId="207"/>
          <ac:spMkLst>
            <pc:docMk/>
            <pc:sldMk cId="3996076175" sldId="332"/>
            <ac:spMk id="3" creationId="{52001716-0A4B-4191-AEC8-DB5084692807}"/>
          </ac:spMkLst>
        </pc:spChg>
      </pc:sldChg>
      <pc:sldChg chg="modSp mod">
        <pc:chgData name="Olivier Jeanson" userId="98e23cb8-a4a1-46c1-8a50-aea6517624d0" providerId="ADAL" clId="{09B4B5EE-F1CA-4443-9F3C-FDF3AA6BFCF7}" dt="2023-10-27T15:10:27.880" v="31" actId="207"/>
        <pc:sldMkLst>
          <pc:docMk/>
          <pc:sldMk cId="402433999" sldId="333"/>
        </pc:sldMkLst>
        <pc:spChg chg="mod">
          <ac:chgData name="Olivier Jeanson" userId="98e23cb8-a4a1-46c1-8a50-aea6517624d0" providerId="ADAL" clId="{09B4B5EE-F1CA-4443-9F3C-FDF3AA6BFCF7}" dt="2023-10-27T15:10:27.880" v="31" actId="207"/>
          <ac:spMkLst>
            <pc:docMk/>
            <pc:sldMk cId="402433999" sldId="333"/>
            <ac:spMk id="3" creationId="{2D899DB0-D1FA-E59C-C718-47C6E837F797}"/>
          </ac:spMkLst>
        </pc:spChg>
      </pc:sldChg>
      <pc:sldChg chg="modSp mod">
        <pc:chgData name="Olivier Jeanson" userId="98e23cb8-a4a1-46c1-8a50-aea6517624d0" providerId="ADAL" clId="{09B4B5EE-F1CA-4443-9F3C-FDF3AA6BFCF7}" dt="2023-10-27T15:10:59.094" v="35" actId="27636"/>
        <pc:sldMkLst>
          <pc:docMk/>
          <pc:sldMk cId="196825638" sldId="334"/>
        </pc:sldMkLst>
        <pc:spChg chg="mod">
          <ac:chgData name="Olivier Jeanson" userId="98e23cb8-a4a1-46c1-8a50-aea6517624d0" providerId="ADAL" clId="{09B4B5EE-F1CA-4443-9F3C-FDF3AA6BFCF7}" dt="2023-10-27T15:10:59.094" v="35" actId="27636"/>
          <ac:spMkLst>
            <pc:docMk/>
            <pc:sldMk cId="196825638" sldId="334"/>
            <ac:spMk id="3" creationId="{D5B96BC0-1560-1FE3-1009-7F29A9000147}"/>
          </ac:spMkLst>
        </pc:spChg>
      </pc:sldChg>
      <pc:sldChg chg="modSp mod">
        <pc:chgData name="Olivier Jeanson" userId="98e23cb8-a4a1-46c1-8a50-aea6517624d0" providerId="ADAL" clId="{09B4B5EE-F1CA-4443-9F3C-FDF3AA6BFCF7}" dt="2023-10-27T15:11:17.070" v="37" actId="207"/>
        <pc:sldMkLst>
          <pc:docMk/>
          <pc:sldMk cId="3523910268" sldId="335"/>
        </pc:sldMkLst>
        <pc:spChg chg="mod">
          <ac:chgData name="Olivier Jeanson" userId="98e23cb8-a4a1-46c1-8a50-aea6517624d0" providerId="ADAL" clId="{09B4B5EE-F1CA-4443-9F3C-FDF3AA6BFCF7}" dt="2023-10-27T15:11:17.070" v="37" actId="207"/>
          <ac:spMkLst>
            <pc:docMk/>
            <pc:sldMk cId="3523910268" sldId="335"/>
            <ac:spMk id="3" creationId="{AAA8A1B4-6B65-05E7-67AC-21B4FAD9C4C2}"/>
          </ac:spMkLst>
        </pc:spChg>
      </pc:sldChg>
      <pc:sldChg chg="modSp mod">
        <pc:chgData name="Olivier Jeanson" userId="98e23cb8-a4a1-46c1-8a50-aea6517624d0" providerId="ADAL" clId="{09B4B5EE-F1CA-4443-9F3C-FDF3AA6BFCF7}" dt="2023-10-27T15:11:23.517" v="38" actId="207"/>
        <pc:sldMkLst>
          <pc:docMk/>
          <pc:sldMk cId="1770351221" sldId="336"/>
        </pc:sldMkLst>
        <pc:spChg chg="mod">
          <ac:chgData name="Olivier Jeanson" userId="98e23cb8-a4a1-46c1-8a50-aea6517624d0" providerId="ADAL" clId="{09B4B5EE-F1CA-4443-9F3C-FDF3AA6BFCF7}" dt="2023-10-27T15:11:23.517" v="38" actId="207"/>
          <ac:spMkLst>
            <pc:docMk/>
            <pc:sldMk cId="1770351221" sldId="336"/>
            <ac:spMk id="3" creationId="{E71DACE0-59E1-4FE9-C949-76BD6F4ABC93}"/>
          </ac:spMkLst>
        </pc:spChg>
      </pc:sldChg>
      <pc:sldChg chg="modSp mod">
        <pc:chgData name="Olivier Jeanson" userId="98e23cb8-a4a1-46c1-8a50-aea6517624d0" providerId="ADAL" clId="{09B4B5EE-F1CA-4443-9F3C-FDF3AA6BFCF7}" dt="2023-10-27T15:11:30.943" v="39" actId="207"/>
        <pc:sldMkLst>
          <pc:docMk/>
          <pc:sldMk cId="1062248623" sldId="337"/>
        </pc:sldMkLst>
        <pc:spChg chg="mod">
          <ac:chgData name="Olivier Jeanson" userId="98e23cb8-a4a1-46c1-8a50-aea6517624d0" providerId="ADAL" clId="{09B4B5EE-F1CA-4443-9F3C-FDF3AA6BFCF7}" dt="2023-10-27T15:11:30.943" v="39" actId="207"/>
          <ac:spMkLst>
            <pc:docMk/>
            <pc:sldMk cId="1062248623" sldId="337"/>
            <ac:spMk id="3" creationId="{FED91C74-D9CA-98CA-3FB5-490AD14C10B7}"/>
          </ac:spMkLst>
        </pc:spChg>
      </pc:sldChg>
      <pc:sldChg chg="modSp mod">
        <pc:chgData name="Olivier Jeanson" userId="98e23cb8-a4a1-46c1-8a50-aea6517624d0" providerId="ADAL" clId="{09B4B5EE-F1CA-4443-9F3C-FDF3AA6BFCF7}" dt="2023-10-27T15:17:38.922" v="174" actId="207"/>
        <pc:sldMkLst>
          <pc:docMk/>
          <pc:sldMk cId="2664372370" sldId="339"/>
        </pc:sldMkLst>
        <pc:spChg chg="mod">
          <ac:chgData name="Olivier Jeanson" userId="98e23cb8-a4a1-46c1-8a50-aea6517624d0" providerId="ADAL" clId="{09B4B5EE-F1CA-4443-9F3C-FDF3AA6BFCF7}" dt="2023-10-27T15:17:38.922" v="174" actId="207"/>
          <ac:spMkLst>
            <pc:docMk/>
            <pc:sldMk cId="2664372370" sldId="339"/>
            <ac:spMk id="3" creationId="{DD98191B-E0A7-0E76-2CE8-66FFFCA09D03}"/>
          </ac:spMkLst>
        </pc:spChg>
      </pc:sldChg>
      <pc:sldChg chg="modSp mod">
        <pc:chgData name="Olivier Jeanson" userId="98e23cb8-a4a1-46c1-8a50-aea6517624d0" providerId="ADAL" clId="{09B4B5EE-F1CA-4443-9F3C-FDF3AA6BFCF7}" dt="2023-11-02T15:16:21.300" v="210" actId="20577"/>
        <pc:sldMkLst>
          <pc:docMk/>
          <pc:sldMk cId="2641995926" sldId="340"/>
        </pc:sldMkLst>
        <pc:spChg chg="mod">
          <ac:chgData name="Olivier Jeanson" userId="98e23cb8-a4a1-46c1-8a50-aea6517624d0" providerId="ADAL" clId="{09B4B5EE-F1CA-4443-9F3C-FDF3AA6BFCF7}" dt="2023-11-02T15:16:21.300" v="210" actId="20577"/>
          <ac:spMkLst>
            <pc:docMk/>
            <pc:sldMk cId="2641995926" sldId="340"/>
            <ac:spMk id="2" creationId="{48D01C2E-8F34-0790-03EA-E0D86F3DF37C}"/>
          </ac:spMkLst>
        </pc:spChg>
      </pc:sldChg>
      <pc:sldChg chg="modSp mod">
        <pc:chgData name="Olivier Jeanson" userId="98e23cb8-a4a1-46c1-8a50-aea6517624d0" providerId="ADAL" clId="{09B4B5EE-F1CA-4443-9F3C-FDF3AA6BFCF7}" dt="2023-11-02T16:03:31.480" v="333" actId="14100"/>
        <pc:sldMkLst>
          <pc:docMk/>
          <pc:sldMk cId="4080319593" sldId="343"/>
        </pc:sldMkLst>
        <pc:spChg chg="mod">
          <ac:chgData name="Olivier Jeanson" userId="98e23cb8-a4a1-46c1-8a50-aea6517624d0" providerId="ADAL" clId="{09B4B5EE-F1CA-4443-9F3C-FDF3AA6BFCF7}" dt="2023-11-02T16:03:31.480" v="333" actId="14100"/>
          <ac:spMkLst>
            <pc:docMk/>
            <pc:sldMk cId="4080319593" sldId="343"/>
            <ac:spMk id="3" creationId="{E2466B8E-8044-BAC4-AEE7-69BCA0B79693}"/>
          </ac:spMkLst>
        </pc:spChg>
      </pc:sldChg>
      <pc:sldChg chg="modSp mod">
        <pc:chgData name="Olivier Jeanson" userId="98e23cb8-a4a1-46c1-8a50-aea6517624d0" providerId="ADAL" clId="{09B4B5EE-F1CA-4443-9F3C-FDF3AA6BFCF7}" dt="2023-10-27T15:18:30.706" v="177" actId="113"/>
        <pc:sldMkLst>
          <pc:docMk/>
          <pc:sldMk cId="1071286588" sldId="347"/>
        </pc:sldMkLst>
        <pc:spChg chg="mod">
          <ac:chgData name="Olivier Jeanson" userId="98e23cb8-a4a1-46c1-8a50-aea6517624d0" providerId="ADAL" clId="{09B4B5EE-F1CA-4443-9F3C-FDF3AA6BFCF7}" dt="2023-10-27T15:18:30.706" v="177" actId="113"/>
          <ac:spMkLst>
            <pc:docMk/>
            <pc:sldMk cId="1071286588" sldId="347"/>
            <ac:spMk id="3" creationId="{304911CD-08DE-4E8B-F9DF-520EC80C0F66}"/>
          </ac:spMkLst>
        </pc:spChg>
      </pc:sldChg>
      <pc:sldChg chg="modSp mod">
        <pc:chgData name="Olivier Jeanson" userId="98e23cb8-a4a1-46c1-8a50-aea6517624d0" providerId="ADAL" clId="{09B4B5EE-F1CA-4443-9F3C-FDF3AA6BFCF7}" dt="2023-10-27T15:08:37.432" v="24" actId="113"/>
        <pc:sldMkLst>
          <pc:docMk/>
          <pc:sldMk cId="994809916" sldId="348"/>
        </pc:sldMkLst>
        <pc:spChg chg="mod">
          <ac:chgData name="Olivier Jeanson" userId="98e23cb8-a4a1-46c1-8a50-aea6517624d0" providerId="ADAL" clId="{09B4B5EE-F1CA-4443-9F3C-FDF3AA6BFCF7}" dt="2023-10-27T15:08:37.432" v="24" actId="113"/>
          <ac:spMkLst>
            <pc:docMk/>
            <pc:sldMk cId="994809916" sldId="348"/>
            <ac:spMk id="3" creationId="{B312C6C7-6910-A819-50CE-4317CD3C9476}"/>
          </ac:spMkLst>
        </pc:spChg>
      </pc:sldChg>
    </pc:docChg>
  </pc:docChgLst>
  <pc:docChgLst>
    <pc:chgData name="Olivier Jeanson" userId="98e23cb8-a4a1-46c1-8a50-aea6517624d0" providerId="ADAL" clId="{CE0556C0-3E83-4E29-A313-150DFA919B9B}"/>
    <pc:docChg chg="undo redo custSel addSld delSld modSld sldOrd">
      <pc:chgData name="Olivier Jeanson" userId="98e23cb8-a4a1-46c1-8a50-aea6517624d0" providerId="ADAL" clId="{CE0556C0-3E83-4E29-A313-150DFA919B9B}" dt="2023-09-27T09:10:40.022" v="5682" actId="14100"/>
      <pc:docMkLst>
        <pc:docMk/>
      </pc:docMkLst>
      <pc:sldChg chg="del">
        <pc:chgData name="Olivier Jeanson" userId="98e23cb8-a4a1-46c1-8a50-aea6517624d0" providerId="ADAL" clId="{CE0556C0-3E83-4E29-A313-150DFA919B9B}" dt="2023-09-21T13:00:05.189" v="54" actId="2696"/>
        <pc:sldMkLst>
          <pc:docMk/>
          <pc:sldMk cId="2450774242" sldId="257"/>
        </pc:sldMkLst>
      </pc:sldChg>
      <pc:sldChg chg="del">
        <pc:chgData name="Olivier Jeanson" userId="98e23cb8-a4a1-46c1-8a50-aea6517624d0" providerId="ADAL" clId="{CE0556C0-3E83-4E29-A313-150DFA919B9B}" dt="2023-09-21T13:00:05.189" v="54" actId="2696"/>
        <pc:sldMkLst>
          <pc:docMk/>
          <pc:sldMk cId="1747173850" sldId="258"/>
        </pc:sldMkLst>
      </pc:sldChg>
      <pc:sldChg chg="del">
        <pc:chgData name="Olivier Jeanson" userId="98e23cb8-a4a1-46c1-8a50-aea6517624d0" providerId="ADAL" clId="{CE0556C0-3E83-4E29-A313-150DFA919B9B}" dt="2023-09-21T12:59:09.675" v="53" actId="2696"/>
        <pc:sldMkLst>
          <pc:docMk/>
          <pc:sldMk cId="1687594372" sldId="259"/>
        </pc:sldMkLst>
      </pc:sldChg>
      <pc:sldChg chg="del">
        <pc:chgData name="Olivier Jeanson" userId="98e23cb8-a4a1-46c1-8a50-aea6517624d0" providerId="ADAL" clId="{CE0556C0-3E83-4E29-A313-150DFA919B9B}" dt="2023-09-21T13:00:05.189" v="54" actId="2696"/>
        <pc:sldMkLst>
          <pc:docMk/>
          <pc:sldMk cId="2781296827" sldId="260"/>
        </pc:sldMkLst>
      </pc:sldChg>
      <pc:sldChg chg="del">
        <pc:chgData name="Olivier Jeanson" userId="98e23cb8-a4a1-46c1-8a50-aea6517624d0" providerId="ADAL" clId="{CE0556C0-3E83-4E29-A313-150DFA919B9B}" dt="2023-09-21T13:00:05.189" v="54" actId="2696"/>
        <pc:sldMkLst>
          <pc:docMk/>
          <pc:sldMk cId="2677441918" sldId="261"/>
        </pc:sldMkLst>
      </pc:sldChg>
      <pc:sldChg chg="del">
        <pc:chgData name="Olivier Jeanson" userId="98e23cb8-a4a1-46c1-8a50-aea6517624d0" providerId="ADAL" clId="{CE0556C0-3E83-4E29-A313-150DFA919B9B}" dt="2023-09-21T13:00:05.189" v="54" actId="2696"/>
        <pc:sldMkLst>
          <pc:docMk/>
          <pc:sldMk cId="2263447734" sldId="262"/>
        </pc:sldMkLst>
      </pc:sldChg>
      <pc:sldChg chg="del">
        <pc:chgData name="Olivier Jeanson" userId="98e23cb8-a4a1-46c1-8a50-aea6517624d0" providerId="ADAL" clId="{CE0556C0-3E83-4E29-A313-150DFA919B9B}" dt="2023-09-21T13:00:05.189" v="54" actId="2696"/>
        <pc:sldMkLst>
          <pc:docMk/>
          <pc:sldMk cId="1541551301" sldId="264"/>
        </pc:sldMkLst>
      </pc:sldChg>
      <pc:sldChg chg="del">
        <pc:chgData name="Olivier Jeanson" userId="98e23cb8-a4a1-46c1-8a50-aea6517624d0" providerId="ADAL" clId="{CE0556C0-3E83-4E29-A313-150DFA919B9B}" dt="2023-09-21T13:00:05.189" v="54" actId="2696"/>
        <pc:sldMkLst>
          <pc:docMk/>
          <pc:sldMk cId="356176599" sldId="265"/>
        </pc:sldMkLst>
      </pc:sldChg>
      <pc:sldChg chg="del">
        <pc:chgData name="Olivier Jeanson" userId="98e23cb8-a4a1-46c1-8a50-aea6517624d0" providerId="ADAL" clId="{CE0556C0-3E83-4E29-A313-150DFA919B9B}" dt="2023-09-21T13:00:05.189" v="54" actId="2696"/>
        <pc:sldMkLst>
          <pc:docMk/>
          <pc:sldMk cId="3667093204" sldId="266"/>
        </pc:sldMkLst>
      </pc:sldChg>
      <pc:sldChg chg="del">
        <pc:chgData name="Olivier Jeanson" userId="98e23cb8-a4a1-46c1-8a50-aea6517624d0" providerId="ADAL" clId="{CE0556C0-3E83-4E29-A313-150DFA919B9B}" dt="2023-09-21T13:00:05.189" v="54" actId="2696"/>
        <pc:sldMkLst>
          <pc:docMk/>
          <pc:sldMk cId="972481114" sldId="267"/>
        </pc:sldMkLst>
      </pc:sldChg>
      <pc:sldChg chg="del">
        <pc:chgData name="Olivier Jeanson" userId="98e23cb8-a4a1-46c1-8a50-aea6517624d0" providerId="ADAL" clId="{CE0556C0-3E83-4E29-A313-150DFA919B9B}" dt="2023-09-21T13:00:05.189" v="54" actId="2696"/>
        <pc:sldMkLst>
          <pc:docMk/>
          <pc:sldMk cId="2421797241" sldId="269"/>
        </pc:sldMkLst>
      </pc:sldChg>
      <pc:sldChg chg="del">
        <pc:chgData name="Olivier Jeanson" userId="98e23cb8-a4a1-46c1-8a50-aea6517624d0" providerId="ADAL" clId="{CE0556C0-3E83-4E29-A313-150DFA919B9B}" dt="2023-09-21T13:00:05.189" v="54" actId="2696"/>
        <pc:sldMkLst>
          <pc:docMk/>
          <pc:sldMk cId="2123338084" sldId="270"/>
        </pc:sldMkLst>
      </pc:sldChg>
      <pc:sldChg chg="modSp mod">
        <pc:chgData name="Olivier Jeanson" userId="98e23cb8-a4a1-46c1-8a50-aea6517624d0" providerId="ADAL" clId="{CE0556C0-3E83-4E29-A313-150DFA919B9B}" dt="2023-09-25T12:48:06.078" v="1996" actId="313"/>
        <pc:sldMkLst>
          <pc:docMk/>
          <pc:sldMk cId="3933509106" sldId="271"/>
        </pc:sldMkLst>
        <pc:spChg chg="mod">
          <ac:chgData name="Olivier Jeanson" userId="98e23cb8-a4a1-46c1-8a50-aea6517624d0" providerId="ADAL" clId="{CE0556C0-3E83-4E29-A313-150DFA919B9B}" dt="2023-09-25T12:46:52.661" v="1924" actId="20577"/>
          <ac:spMkLst>
            <pc:docMk/>
            <pc:sldMk cId="3933509106" sldId="271"/>
            <ac:spMk id="2" creationId="{7F7B5F79-A7BE-69F8-71CE-365AA39DD0B1}"/>
          </ac:spMkLst>
        </pc:spChg>
        <pc:spChg chg="mod">
          <ac:chgData name="Olivier Jeanson" userId="98e23cb8-a4a1-46c1-8a50-aea6517624d0" providerId="ADAL" clId="{CE0556C0-3E83-4E29-A313-150DFA919B9B}" dt="2023-09-25T12:48:06.078" v="1996" actId="313"/>
          <ac:spMkLst>
            <pc:docMk/>
            <pc:sldMk cId="3933509106" sldId="271"/>
            <ac:spMk id="3" creationId="{06004510-EBF0-8805-DA36-AB2B89189208}"/>
          </ac:spMkLst>
        </pc:spChg>
      </pc:sldChg>
      <pc:sldChg chg="del">
        <pc:chgData name="Olivier Jeanson" userId="98e23cb8-a4a1-46c1-8a50-aea6517624d0" providerId="ADAL" clId="{CE0556C0-3E83-4E29-A313-150DFA919B9B}" dt="2023-09-21T13:00:05.189" v="54" actId="2696"/>
        <pc:sldMkLst>
          <pc:docMk/>
          <pc:sldMk cId="2426885790" sldId="272"/>
        </pc:sldMkLst>
      </pc:sldChg>
      <pc:sldChg chg="del">
        <pc:chgData name="Olivier Jeanson" userId="98e23cb8-a4a1-46c1-8a50-aea6517624d0" providerId="ADAL" clId="{CE0556C0-3E83-4E29-A313-150DFA919B9B}" dt="2023-09-21T13:00:05.189" v="54" actId="2696"/>
        <pc:sldMkLst>
          <pc:docMk/>
          <pc:sldMk cId="4172850399" sldId="274"/>
        </pc:sldMkLst>
      </pc:sldChg>
      <pc:sldChg chg="del">
        <pc:chgData name="Olivier Jeanson" userId="98e23cb8-a4a1-46c1-8a50-aea6517624d0" providerId="ADAL" clId="{CE0556C0-3E83-4E29-A313-150DFA919B9B}" dt="2023-09-21T13:00:05.189" v="54" actId="2696"/>
        <pc:sldMkLst>
          <pc:docMk/>
          <pc:sldMk cId="282630657" sldId="276"/>
        </pc:sldMkLst>
      </pc:sldChg>
      <pc:sldChg chg="del">
        <pc:chgData name="Olivier Jeanson" userId="98e23cb8-a4a1-46c1-8a50-aea6517624d0" providerId="ADAL" clId="{CE0556C0-3E83-4E29-A313-150DFA919B9B}" dt="2023-09-21T13:00:05.189" v="54" actId="2696"/>
        <pc:sldMkLst>
          <pc:docMk/>
          <pc:sldMk cId="3075672663" sldId="277"/>
        </pc:sldMkLst>
      </pc:sldChg>
      <pc:sldChg chg="del">
        <pc:chgData name="Olivier Jeanson" userId="98e23cb8-a4a1-46c1-8a50-aea6517624d0" providerId="ADAL" clId="{CE0556C0-3E83-4E29-A313-150DFA919B9B}" dt="2023-09-21T13:00:05.189" v="54" actId="2696"/>
        <pc:sldMkLst>
          <pc:docMk/>
          <pc:sldMk cId="2918141" sldId="278"/>
        </pc:sldMkLst>
      </pc:sldChg>
      <pc:sldChg chg="del">
        <pc:chgData name="Olivier Jeanson" userId="98e23cb8-a4a1-46c1-8a50-aea6517624d0" providerId="ADAL" clId="{CE0556C0-3E83-4E29-A313-150DFA919B9B}" dt="2023-09-21T13:00:05.189" v="54" actId="2696"/>
        <pc:sldMkLst>
          <pc:docMk/>
          <pc:sldMk cId="2312362238" sldId="279"/>
        </pc:sldMkLst>
      </pc:sldChg>
      <pc:sldChg chg="del">
        <pc:chgData name="Olivier Jeanson" userId="98e23cb8-a4a1-46c1-8a50-aea6517624d0" providerId="ADAL" clId="{CE0556C0-3E83-4E29-A313-150DFA919B9B}" dt="2023-09-21T13:00:05.189" v="54" actId="2696"/>
        <pc:sldMkLst>
          <pc:docMk/>
          <pc:sldMk cId="3400775691" sldId="280"/>
        </pc:sldMkLst>
      </pc:sldChg>
      <pc:sldChg chg="del">
        <pc:chgData name="Olivier Jeanson" userId="98e23cb8-a4a1-46c1-8a50-aea6517624d0" providerId="ADAL" clId="{CE0556C0-3E83-4E29-A313-150DFA919B9B}" dt="2023-09-21T13:00:05.189" v="54" actId="2696"/>
        <pc:sldMkLst>
          <pc:docMk/>
          <pc:sldMk cId="3491352506" sldId="281"/>
        </pc:sldMkLst>
      </pc:sldChg>
      <pc:sldChg chg="del">
        <pc:chgData name="Olivier Jeanson" userId="98e23cb8-a4a1-46c1-8a50-aea6517624d0" providerId="ADAL" clId="{CE0556C0-3E83-4E29-A313-150DFA919B9B}" dt="2023-09-21T13:00:05.189" v="54" actId="2696"/>
        <pc:sldMkLst>
          <pc:docMk/>
          <pc:sldMk cId="2826695492" sldId="282"/>
        </pc:sldMkLst>
      </pc:sldChg>
      <pc:sldChg chg="del">
        <pc:chgData name="Olivier Jeanson" userId="98e23cb8-a4a1-46c1-8a50-aea6517624d0" providerId="ADAL" clId="{CE0556C0-3E83-4E29-A313-150DFA919B9B}" dt="2023-09-21T13:00:05.189" v="54" actId="2696"/>
        <pc:sldMkLst>
          <pc:docMk/>
          <pc:sldMk cId="1712766311" sldId="284"/>
        </pc:sldMkLst>
      </pc:sldChg>
      <pc:sldChg chg="del">
        <pc:chgData name="Olivier Jeanson" userId="98e23cb8-a4a1-46c1-8a50-aea6517624d0" providerId="ADAL" clId="{CE0556C0-3E83-4E29-A313-150DFA919B9B}" dt="2023-09-21T13:00:05.189" v="54" actId="2696"/>
        <pc:sldMkLst>
          <pc:docMk/>
          <pc:sldMk cId="2241339112" sldId="285"/>
        </pc:sldMkLst>
      </pc:sldChg>
      <pc:sldChg chg="del">
        <pc:chgData name="Olivier Jeanson" userId="98e23cb8-a4a1-46c1-8a50-aea6517624d0" providerId="ADAL" clId="{CE0556C0-3E83-4E29-A313-150DFA919B9B}" dt="2023-09-21T13:00:05.189" v="54" actId="2696"/>
        <pc:sldMkLst>
          <pc:docMk/>
          <pc:sldMk cId="4280398341" sldId="286"/>
        </pc:sldMkLst>
      </pc:sldChg>
      <pc:sldChg chg="del">
        <pc:chgData name="Olivier Jeanson" userId="98e23cb8-a4a1-46c1-8a50-aea6517624d0" providerId="ADAL" clId="{CE0556C0-3E83-4E29-A313-150DFA919B9B}" dt="2023-09-21T13:00:05.189" v="54" actId="2696"/>
        <pc:sldMkLst>
          <pc:docMk/>
          <pc:sldMk cId="2995156221" sldId="288"/>
        </pc:sldMkLst>
      </pc:sldChg>
      <pc:sldChg chg="del">
        <pc:chgData name="Olivier Jeanson" userId="98e23cb8-a4a1-46c1-8a50-aea6517624d0" providerId="ADAL" clId="{CE0556C0-3E83-4E29-A313-150DFA919B9B}" dt="2023-09-21T13:00:05.189" v="54" actId="2696"/>
        <pc:sldMkLst>
          <pc:docMk/>
          <pc:sldMk cId="2709353693" sldId="289"/>
        </pc:sldMkLst>
      </pc:sldChg>
      <pc:sldChg chg="del">
        <pc:chgData name="Olivier Jeanson" userId="98e23cb8-a4a1-46c1-8a50-aea6517624d0" providerId="ADAL" clId="{CE0556C0-3E83-4E29-A313-150DFA919B9B}" dt="2023-09-21T13:00:05.189" v="54" actId="2696"/>
        <pc:sldMkLst>
          <pc:docMk/>
          <pc:sldMk cId="736600243" sldId="290"/>
        </pc:sldMkLst>
      </pc:sldChg>
      <pc:sldChg chg="del">
        <pc:chgData name="Olivier Jeanson" userId="98e23cb8-a4a1-46c1-8a50-aea6517624d0" providerId="ADAL" clId="{CE0556C0-3E83-4E29-A313-150DFA919B9B}" dt="2023-09-21T13:00:05.189" v="54" actId="2696"/>
        <pc:sldMkLst>
          <pc:docMk/>
          <pc:sldMk cId="312369659" sldId="291"/>
        </pc:sldMkLst>
      </pc:sldChg>
      <pc:sldChg chg="del">
        <pc:chgData name="Olivier Jeanson" userId="98e23cb8-a4a1-46c1-8a50-aea6517624d0" providerId="ADAL" clId="{CE0556C0-3E83-4E29-A313-150DFA919B9B}" dt="2023-09-21T13:00:05.189" v="54" actId="2696"/>
        <pc:sldMkLst>
          <pc:docMk/>
          <pc:sldMk cId="1015419888" sldId="292"/>
        </pc:sldMkLst>
      </pc:sldChg>
      <pc:sldChg chg="del">
        <pc:chgData name="Olivier Jeanson" userId="98e23cb8-a4a1-46c1-8a50-aea6517624d0" providerId="ADAL" clId="{CE0556C0-3E83-4E29-A313-150DFA919B9B}" dt="2023-09-21T13:00:05.189" v="54" actId="2696"/>
        <pc:sldMkLst>
          <pc:docMk/>
          <pc:sldMk cId="1632899924" sldId="293"/>
        </pc:sldMkLst>
      </pc:sldChg>
      <pc:sldChg chg="del">
        <pc:chgData name="Olivier Jeanson" userId="98e23cb8-a4a1-46c1-8a50-aea6517624d0" providerId="ADAL" clId="{CE0556C0-3E83-4E29-A313-150DFA919B9B}" dt="2023-09-21T13:00:05.189" v="54" actId="2696"/>
        <pc:sldMkLst>
          <pc:docMk/>
          <pc:sldMk cId="2048613521" sldId="294"/>
        </pc:sldMkLst>
      </pc:sldChg>
      <pc:sldChg chg="del">
        <pc:chgData name="Olivier Jeanson" userId="98e23cb8-a4a1-46c1-8a50-aea6517624d0" providerId="ADAL" clId="{CE0556C0-3E83-4E29-A313-150DFA919B9B}" dt="2023-09-21T13:00:05.189" v="54" actId="2696"/>
        <pc:sldMkLst>
          <pc:docMk/>
          <pc:sldMk cId="259225411" sldId="295"/>
        </pc:sldMkLst>
      </pc:sldChg>
      <pc:sldChg chg="del">
        <pc:chgData name="Olivier Jeanson" userId="98e23cb8-a4a1-46c1-8a50-aea6517624d0" providerId="ADAL" clId="{CE0556C0-3E83-4E29-A313-150DFA919B9B}" dt="2023-09-21T13:00:05.189" v="54" actId="2696"/>
        <pc:sldMkLst>
          <pc:docMk/>
          <pc:sldMk cId="2957250878" sldId="296"/>
        </pc:sldMkLst>
      </pc:sldChg>
      <pc:sldChg chg="del">
        <pc:chgData name="Olivier Jeanson" userId="98e23cb8-a4a1-46c1-8a50-aea6517624d0" providerId="ADAL" clId="{CE0556C0-3E83-4E29-A313-150DFA919B9B}" dt="2023-09-21T13:00:05.189" v="54" actId="2696"/>
        <pc:sldMkLst>
          <pc:docMk/>
          <pc:sldMk cId="3297813010" sldId="297"/>
        </pc:sldMkLst>
      </pc:sldChg>
      <pc:sldChg chg="del">
        <pc:chgData name="Olivier Jeanson" userId="98e23cb8-a4a1-46c1-8a50-aea6517624d0" providerId="ADAL" clId="{CE0556C0-3E83-4E29-A313-150DFA919B9B}" dt="2023-09-21T13:00:05.189" v="54" actId="2696"/>
        <pc:sldMkLst>
          <pc:docMk/>
          <pc:sldMk cId="1589452946" sldId="299"/>
        </pc:sldMkLst>
      </pc:sldChg>
      <pc:sldChg chg="del">
        <pc:chgData name="Olivier Jeanson" userId="98e23cb8-a4a1-46c1-8a50-aea6517624d0" providerId="ADAL" clId="{CE0556C0-3E83-4E29-A313-150DFA919B9B}" dt="2023-09-21T13:00:05.189" v="54" actId="2696"/>
        <pc:sldMkLst>
          <pc:docMk/>
          <pc:sldMk cId="113758585" sldId="300"/>
        </pc:sldMkLst>
      </pc:sldChg>
      <pc:sldChg chg="del">
        <pc:chgData name="Olivier Jeanson" userId="98e23cb8-a4a1-46c1-8a50-aea6517624d0" providerId="ADAL" clId="{CE0556C0-3E83-4E29-A313-150DFA919B9B}" dt="2023-09-21T13:00:05.189" v="54" actId="2696"/>
        <pc:sldMkLst>
          <pc:docMk/>
          <pc:sldMk cId="2502186493" sldId="301"/>
        </pc:sldMkLst>
      </pc:sldChg>
      <pc:sldChg chg="del">
        <pc:chgData name="Olivier Jeanson" userId="98e23cb8-a4a1-46c1-8a50-aea6517624d0" providerId="ADAL" clId="{CE0556C0-3E83-4E29-A313-150DFA919B9B}" dt="2023-09-21T13:00:05.189" v="54" actId="2696"/>
        <pc:sldMkLst>
          <pc:docMk/>
          <pc:sldMk cId="2119054633" sldId="302"/>
        </pc:sldMkLst>
      </pc:sldChg>
      <pc:sldChg chg="del">
        <pc:chgData name="Olivier Jeanson" userId="98e23cb8-a4a1-46c1-8a50-aea6517624d0" providerId="ADAL" clId="{CE0556C0-3E83-4E29-A313-150DFA919B9B}" dt="2023-09-21T13:00:05.189" v="54" actId="2696"/>
        <pc:sldMkLst>
          <pc:docMk/>
          <pc:sldMk cId="3899199459" sldId="304"/>
        </pc:sldMkLst>
      </pc:sldChg>
      <pc:sldChg chg="del">
        <pc:chgData name="Olivier Jeanson" userId="98e23cb8-a4a1-46c1-8a50-aea6517624d0" providerId="ADAL" clId="{CE0556C0-3E83-4E29-A313-150DFA919B9B}" dt="2023-09-21T13:00:05.189" v="54" actId="2696"/>
        <pc:sldMkLst>
          <pc:docMk/>
          <pc:sldMk cId="3621579612" sldId="305"/>
        </pc:sldMkLst>
      </pc:sldChg>
      <pc:sldChg chg="del">
        <pc:chgData name="Olivier Jeanson" userId="98e23cb8-a4a1-46c1-8a50-aea6517624d0" providerId="ADAL" clId="{CE0556C0-3E83-4E29-A313-150DFA919B9B}" dt="2023-09-21T13:00:05.189" v="54" actId="2696"/>
        <pc:sldMkLst>
          <pc:docMk/>
          <pc:sldMk cId="3555561491" sldId="306"/>
        </pc:sldMkLst>
      </pc:sldChg>
      <pc:sldChg chg="del">
        <pc:chgData name="Olivier Jeanson" userId="98e23cb8-a4a1-46c1-8a50-aea6517624d0" providerId="ADAL" clId="{CE0556C0-3E83-4E29-A313-150DFA919B9B}" dt="2023-09-21T13:00:05.189" v="54" actId="2696"/>
        <pc:sldMkLst>
          <pc:docMk/>
          <pc:sldMk cId="3202616468" sldId="307"/>
        </pc:sldMkLst>
      </pc:sldChg>
      <pc:sldChg chg="modSp del mod">
        <pc:chgData name="Olivier Jeanson" userId="98e23cb8-a4a1-46c1-8a50-aea6517624d0" providerId="ADAL" clId="{CE0556C0-3E83-4E29-A313-150DFA919B9B}" dt="2023-09-21T15:22:48.305" v="1324" actId="2696"/>
        <pc:sldMkLst>
          <pc:docMk/>
          <pc:sldMk cId="1685748533" sldId="308"/>
        </pc:sldMkLst>
        <pc:spChg chg="mod">
          <ac:chgData name="Olivier Jeanson" userId="98e23cb8-a4a1-46c1-8a50-aea6517624d0" providerId="ADAL" clId="{CE0556C0-3E83-4E29-A313-150DFA919B9B}" dt="2023-09-21T12:59:03.935" v="52" actId="27636"/>
          <ac:spMkLst>
            <pc:docMk/>
            <pc:sldMk cId="1685748533" sldId="308"/>
            <ac:spMk id="3" creationId="{06004510-EBF0-8805-DA36-AB2B89189208}"/>
          </ac:spMkLst>
        </pc:spChg>
      </pc:sldChg>
      <pc:sldChg chg="modSp new mod">
        <pc:chgData name="Olivier Jeanson" userId="98e23cb8-a4a1-46c1-8a50-aea6517624d0" providerId="ADAL" clId="{CE0556C0-3E83-4E29-A313-150DFA919B9B}" dt="2023-09-21T14:08:09.173" v="971" actId="1076"/>
        <pc:sldMkLst>
          <pc:docMk/>
          <pc:sldMk cId="408241048" sldId="309"/>
        </pc:sldMkLst>
        <pc:spChg chg="mod">
          <ac:chgData name="Olivier Jeanson" userId="98e23cb8-a4a1-46c1-8a50-aea6517624d0" providerId="ADAL" clId="{CE0556C0-3E83-4E29-A313-150DFA919B9B}" dt="2023-09-21T13:59:53.078" v="642" actId="207"/>
          <ac:spMkLst>
            <pc:docMk/>
            <pc:sldMk cId="408241048" sldId="309"/>
            <ac:spMk id="2" creationId="{AF0EF410-2134-56A4-EA02-4141C5067095}"/>
          </ac:spMkLst>
        </pc:spChg>
        <pc:spChg chg="mod">
          <ac:chgData name="Olivier Jeanson" userId="98e23cb8-a4a1-46c1-8a50-aea6517624d0" providerId="ADAL" clId="{CE0556C0-3E83-4E29-A313-150DFA919B9B}" dt="2023-09-21T14:08:09.173" v="971" actId="1076"/>
          <ac:spMkLst>
            <pc:docMk/>
            <pc:sldMk cId="408241048" sldId="309"/>
            <ac:spMk id="3" creationId="{1EDAE157-942A-68C6-1B3C-9A8DC9E76AE5}"/>
          </ac:spMkLst>
        </pc:spChg>
      </pc:sldChg>
      <pc:sldChg chg="del">
        <pc:chgData name="Olivier Jeanson" userId="98e23cb8-a4a1-46c1-8a50-aea6517624d0" providerId="ADAL" clId="{CE0556C0-3E83-4E29-A313-150DFA919B9B}" dt="2023-09-21T13:00:05.189" v="54" actId="2696"/>
        <pc:sldMkLst>
          <pc:docMk/>
          <pc:sldMk cId="679973993" sldId="309"/>
        </pc:sldMkLst>
      </pc:sldChg>
      <pc:sldChg chg="modSp new mod">
        <pc:chgData name="Olivier Jeanson" userId="98e23cb8-a4a1-46c1-8a50-aea6517624d0" providerId="ADAL" clId="{CE0556C0-3E83-4E29-A313-150DFA919B9B}" dt="2023-09-21T14:02:45.318" v="699" actId="20577"/>
        <pc:sldMkLst>
          <pc:docMk/>
          <pc:sldMk cId="865235752" sldId="310"/>
        </pc:sldMkLst>
        <pc:spChg chg="mod">
          <ac:chgData name="Olivier Jeanson" userId="98e23cb8-a4a1-46c1-8a50-aea6517624d0" providerId="ADAL" clId="{CE0556C0-3E83-4E29-A313-150DFA919B9B}" dt="2023-09-21T14:02:45.318" v="699" actId="20577"/>
          <ac:spMkLst>
            <pc:docMk/>
            <pc:sldMk cId="865235752" sldId="310"/>
            <ac:spMk id="3" creationId="{B44A3881-2198-706F-8B0F-584874E92A83}"/>
          </ac:spMkLst>
        </pc:spChg>
      </pc:sldChg>
      <pc:sldChg chg="del">
        <pc:chgData name="Olivier Jeanson" userId="98e23cb8-a4a1-46c1-8a50-aea6517624d0" providerId="ADAL" clId="{CE0556C0-3E83-4E29-A313-150DFA919B9B}" dt="2023-09-21T13:00:05.189" v="54" actId="2696"/>
        <pc:sldMkLst>
          <pc:docMk/>
          <pc:sldMk cId="908045587" sldId="310"/>
        </pc:sldMkLst>
      </pc:sldChg>
      <pc:sldChg chg="addSp new del mod">
        <pc:chgData name="Olivier Jeanson" userId="98e23cb8-a4a1-46c1-8a50-aea6517624d0" providerId="ADAL" clId="{CE0556C0-3E83-4E29-A313-150DFA919B9B}" dt="2023-09-21T14:01:58.617" v="679" actId="2696"/>
        <pc:sldMkLst>
          <pc:docMk/>
          <pc:sldMk cId="1227852917" sldId="311"/>
        </pc:sldMkLst>
        <pc:spChg chg="add">
          <ac:chgData name="Olivier Jeanson" userId="98e23cb8-a4a1-46c1-8a50-aea6517624d0" providerId="ADAL" clId="{CE0556C0-3E83-4E29-A313-150DFA919B9B}" dt="2023-09-21T14:01:50.722" v="678" actId="22"/>
          <ac:spMkLst>
            <pc:docMk/>
            <pc:sldMk cId="1227852917" sldId="311"/>
            <ac:spMk id="5" creationId="{CFB89156-325B-F415-E3E2-E1CC78A00608}"/>
          </ac:spMkLst>
        </pc:spChg>
      </pc:sldChg>
      <pc:sldChg chg="del">
        <pc:chgData name="Olivier Jeanson" userId="98e23cb8-a4a1-46c1-8a50-aea6517624d0" providerId="ADAL" clId="{CE0556C0-3E83-4E29-A313-150DFA919B9B}" dt="2023-09-21T13:00:05.189" v="54" actId="2696"/>
        <pc:sldMkLst>
          <pc:docMk/>
          <pc:sldMk cId="3047909537" sldId="311"/>
        </pc:sldMkLst>
      </pc:sldChg>
      <pc:sldChg chg="modSp add mod">
        <pc:chgData name="Olivier Jeanson" userId="98e23cb8-a4a1-46c1-8a50-aea6517624d0" providerId="ADAL" clId="{CE0556C0-3E83-4E29-A313-150DFA919B9B}" dt="2023-09-21T14:02:52.480" v="700" actId="20577"/>
        <pc:sldMkLst>
          <pc:docMk/>
          <pc:sldMk cId="4132637795" sldId="311"/>
        </pc:sldMkLst>
        <pc:spChg chg="mod">
          <ac:chgData name="Olivier Jeanson" userId="98e23cb8-a4a1-46c1-8a50-aea6517624d0" providerId="ADAL" clId="{CE0556C0-3E83-4E29-A313-150DFA919B9B}" dt="2023-09-21T14:02:52.480" v="700" actId="20577"/>
          <ac:spMkLst>
            <pc:docMk/>
            <pc:sldMk cId="4132637795" sldId="311"/>
            <ac:spMk id="3" creationId="{B44A3881-2198-706F-8B0F-584874E92A83}"/>
          </ac:spMkLst>
        </pc:spChg>
      </pc:sldChg>
      <pc:sldChg chg="modSp add mod">
        <pc:chgData name="Olivier Jeanson" userId="98e23cb8-a4a1-46c1-8a50-aea6517624d0" providerId="ADAL" clId="{CE0556C0-3E83-4E29-A313-150DFA919B9B}" dt="2023-09-21T14:03:41.820" v="743" actId="313"/>
        <pc:sldMkLst>
          <pc:docMk/>
          <pc:sldMk cId="1439194938" sldId="312"/>
        </pc:sldMkLst>
        <pc:spChg chg="mod">
          <ac:chgData name="Olivier Jeanson" userId="98e23cb8-a4a1-46c1-8a50-aea6517624d0" providerId="ADAL" clId="{CE0556C0-3E83-4E29-A313-150DFA919B9B}" dt="2023-09-21T14:03:41.820" v="743" actId="313"/>
          <ac:spMkLst>
            <pc:docMk/>
            <pc:sldMk cId="1439194938" sldId="312"/>
            <ac:spMk id="3" creationId="{B44A3881-2198-706F-8B0F-584874E92A83}"/>
          </ac:spMkLst>
        </pc:spChg>
      </pc:sldChg>
      <pc:sldChg chg="del">
        <pc:chgData name="Olivier Jeanson" userId="98e23cb8-a4a1-46c1-8a50-aea6517624d0" providerId="ADAL" clId="{CE0556C0-3E83-4E29-A313-150DFA919B9B}" dt="2023-09-21T13:00:05.189" v="54" actId="2696"/>
        <pc:sldMkLst>
          <pc:docMk/>
          <pc:sldMk cId="2105509276" sldId="312"/>
        </pc:sldMkLst>
      </pc:sldChg>
      <pc:sldChg chg="del">
        <pc:chgData name="Olivier Jeanson" userId="98e23cb8-a4a1-46c1-8a50-aea6517624d0" providerId="ADAL" clId="{CE0556C0-3E83-4E29-A313-150DFA919B9B}" dt="2023-09-21T13:00:05.189" v="54" actId="2696"/>
        <pc:sldMkLst>
          <pc:docMk/>
          <pc:sldMk cId="2011353743" sldId="313"/>
        </pc:sldMkLst>
      </pc:sldChg>
      <pc:sldChg chg="modSp add mod">
        <pc:chgData name="Olivier Jeanson" userId="98e23cb8-a4a1-46c1-8a50-aea6517624d0" providerId="ADAL" clId="{CE0556C0-3E83-4E29-A313-150DFA919B9B}" dt="2023-09-21T14:05:54.321" v="874" actId="20577"/>
        <pc:sldMkLst>
          <pc:docMk/>
          <pc:sldMk cId="3284873746" sldId="313"/>
        </pc:sldMkLst>
        <pc:spChg chg="mod">
          <ac:chgData name="Olivier Jeanson" userId="98e23cb8-a4a1-46c1-8a50-aea6517624d0" providerId="ADAL" clId="{CE0556C0-3E83-4E29-A313-150DFA919B9B}" dt="2023-09-21T14:05:54.321" v="874" actId="20577"/>
          <ac:spMkLst>
            <pc:docMk/>
            <pc:sldMk cId="3284873746" sldId="313"/>
            <ac:spMk id="3" creationId="{B44A3881-2198-706F-8B0F-584874E92A83}"/>
          </ac:spMkLst>
        </pc:spChg>
      </pc:sldChg>
      <pc:sldChg chg="del">
        <pc:chgData name="Olivier Jeanson" userId="98e23cb8-a4a1-46c1-8a50-aea6517624d0" providerId="ADAL" clId="{CE0556C0-3E83-4E29-A313-150DFA919B9B}" dt="2023-09-21T13:00:05.189" v="54" actId="2696"/>
        <pc:sldMkLst>
          <pc:docMk/>
          <pc:sldMk cId="393872355" sldId="314"/>
        </pc:sldMkLst>
      </pc:sldChg>
      <pc:sldChg chg="modSp add mod">
        <pc:chgData name="Olivier Jeanson" userId="98e23cb8-a4a1-46c1-8a50-aea6517624d0" providerId="ADAL" clId="{CE0556C0-3E83-4E29-A313-150DFA919B9B}" dt="2023-09-21T14:07:05.101" v="914" actId="113"/>
        <pc:sldMkLst>
          <pc:docMk/>
          <pc:sldMk cId="1265083361" sldId="314"/>
        </pc:sldMkLst>
        <pc:spChg chg="mod">
          <ac:chgData name="Olivier Jeanson" userId="98e23cb8-a4a1-46c1-8a50-aea6517624d0" providerId="ADAL" clId="{CE0556C0-3E83-4E29-A313-150DFA919B9B}" dt="2023-09-21T14:07:05.101" v="914" actId="113"/>
          <ac:spMkLst>
            <pc:docMk/>
            <pc:sldMk cId="1265083361" sldId="314"/>
            <ac:spMk id="3" creationId="{B44A3881-2198-706F-8B0F-584874E92A83}"/>
          </ac:spMkLst>
        </pc:spChg>
      </pc:sldChg>
      <pc:sldChg chg="del">
        <pc:chgData name="Olivier Jeanson" userId="98e23cb8-a4a1-46c1-8a50-aea6517624d0" providerId="ADAL" clId="{CE0556C0-3E83-4E29-A313-150DFA919B9B}" dt="2023-09-21T13:00:05.189" v="54" actId="2696"/>
        <pc:sldMkLst>
          <pc:docMk/>
          <pc:sldMk cId="2631292309" sldId="315"/>
        </pc:sldMkLst>
      </pc:sldChg>
      <pc:sldChg chg="modSp add mod">
        <pc:chgData name="Olivier Jeanson" userId="98e23cb8-a4a1-46c1-8a50-aea6517624d0" providerId="ADAL" clId="{CE0556C0-3E83-4E29-A313-150DFA919B9B}" dt="2023-09-21T14:07:31.710" v="948" actId="20577"/>
        <pc:sldMkLst>
          <pc:docMk/>
          <pc:sldMk cId="3902811241" sldId="315"/>
        </pc:sldMkLst>
        <pc:spChg chg="mod">
          <ac:chgData name="Olivier Jeanson" userId="98e23cb8-a4a1-46c1-8a50-aea6517624d0" providerId="ADAL" clId="{CE0556C0-3E83-4E29-A313-150DFA919B9B}" dt="2023-09-21T14:07:31.710" v="948" actId="20577"/>
          <ac:spMkLst>
            <pc:docMk/>
            <pc:sldMk cId="3902811241" sldId="315"/>
            <ac:spMk id="3" creationId="{B44A3881-2198-706F-8B0F-584874E92A83}"/>
          </ac:spMkLst>
        </pc:spChg>
      </pc:sldChg>
      <pc:sldChg chg="del">
        <pc:chgData name="Olivier Jeanson" userId="98e23cb8-a4a1-46c1-8a50-aea6517624d0" providerId="ADAL" clId="{CE0556C0-3E83-4E29-A313-150DFA919B9B}" dt="2023-09-21T13:00:05.189" v="54" actId="2696"/>
        <pc:sldMkLst>
          <pc:docMk/>
          <pc:sldMk cId="924680114" sldId="316"/>
        </pc:sldMkLst>
      </pc:sldChg>
      <pc:sldChg chg="modSp new mod">
        <pc:chgData name="Olivier Jeanson" userId="98e23cb8-a4a1-46c1-8a50-aea6517624d0" providerId="ADAL" clId="{CE0556C0-3E83-4E29-A313-150DFA919B9B}" dt="2023-09-21T15:32:33.912" v="1480" actId="14100"/>
        <pc:sldMkLst>
          <pc:docMk/>
          <pc:sldMk cId="1599528400" sldId="316"/>
        </pc:sldMkLst>
        <pc:spChg chg="mod">
          <ac:chgData name="Olivier Jeanson" userId="98e23cb8-a4a1-46c1-8a50-aea6517624d0" providerId="ADAL" clId="{CE0556C0-3E83-4E29-A313-150DFA919B9B}" dt="2023-09-21T15:32:33.912" v="1480" actId="14100"/>
          <ac:spMkLst>
            <pc:docMk/>
            <pc:sldMk cId="1599528400" sldId="316"/>
            <ac:spMk id="2" creationId="{E63B9C95-5597-E58D-7297-EB14AFBADD13}"/>
          </ac:spMkLst>
        </pc:spChg>
        <pc:spChg chg="mod">
          <ac:chgData name="Olivier Jeanson" userId="98e23cb8-a4a1-46c1-8a50-aea6517624d0" providerId="ADAL" clId="{CE0556C0-3E83-4E29-A313-150DFA919B9B}" dt="2023-09-21T14:19:23.020" v="988" actId="255"/>
          <ac:spMkLst>
            <pc:docMk/>
            <pc:sldMk cId="1599528400" sldId="316"/>
            <ac:spMk id="3" creationId="{A7547F8B-2889-9FEB-319E-594DD5A1BC02}"/>
          </ac:spMkLst>
        </pc:spChg>
      </pc:sldChg>
      <pc:sldChg chg="modSp new mod">
        <pc:chgData name="Olivier Jeanson" userId="98e23cb8-a4a1-46c1-8a50-aea6517624d0" providerId="ADAL" clId="{CE0556C0-3E83-4E29-A313-150DFA919B9B}" dt="2023-09-26T08:53:12.627" v="4228" actId="255"/>
        <pc:sldMkLst>
          <pc:docMk/>
          <pc:sldMk cId="295206927" sldId="317"/>
        </pc:sldMkLst>
        <pc:spChg chg="mod">
          <ac:chgData name="Olivier Jeanson" userId="98e23cb8-a4a1-46c1-8a50-aea6517624d0" providerId="ADAL" clId="{CE0556C0-3E83-4E29-A313-150DFA919B9B}" dt="2023-09-21T15:33:55.408" v="1518" actId="20577"/>
          <ac:spMkLst>
            <pc:docMk/>
            <pc:sldMk cId="295206927" sldId="317"/>
            <ac:spMk id="2" creationId="{54A4EB35-BC53-9095-474B-242D4FC18AF1}"/>
          </ac:spMkLst>
        </pc:spChg>
        <pc:spChg chg="mod">
          <ac:chgData name="Olivier Jeanson" userId="98e23cb8-a4a1-46c1-8a50-aea6517624d0" providerId="ADAL" clId="{CE0556C0-3E83-4E29-A313-150DFA919B9B}" dt="2023-09-26T08:53:12.627" v="4228" actId="255"/>
          <ac:spMkLst>
            <pc:docMk/>
            <pc:sldMk cId="295206927" sldId="317"/>
            <ac:spMk id="3" creationId="{8FB40CB4-67FA-EFB2-D906-00DF6248FF79}"/>
          </ac:spMkLst>
        </pc:spChg>
      </pc:sldChg>
      <pc:sldChg chg="del">
        <pc:chgData name="Olivier Jeanson" userId="98e23cb8-a4a1-46c1-8a50-aea6517624d0" providerId="ADAL" clId="{CE0556C0-3E83-4E29-A313-150DFA919B9B}" dt="2023-09-21T13:00:05.189" v="54" actId="2696"/>
        <pc:sldMkLst>
          <pc:docMk/>
          <pc:sldMk cId="2942594194" sldId="317"/>
        </pc:sldMkLst>
      </pc:sldChg>
      <pc:sldChg chg="modSp new mod">
        <pc:chgData name="Olivier Jeanson" userId="98e23cb8-a4a1-46c1-8a50-aea6517624d0" providerId="ADAL" clId="{CE0556C0-3E83-4E29-A313-150DFA919B9B}" dt="2023-09-25T15:06:12.074" v="3971" actId="14100"/>
        <pc:sldMkLst>
          <pc:docMk/>
          <pc:sldMk cId="304028197" sldId="318"/>
        </pc:sldMkLst>
        <pc:spChg chg="mod">
          <ac:chgData name="Olivier Jeanson" userId="98e23cb8-a4a1-46c1-8a50-aea6517624d0" providerId="ADAL" clId="{CE0556C0-3E83-4E29-A313-150DFA919B9B}" dt="2023-09-25T15:06:12.074" v="3971" actId="14100"/>
          <ac:spMkLst>
            <pc:docMk/>
            <pc:sldMk cId="304028197" sldId="318"/>
            <ac:spMk id="3" creationId="{8F0D51CA-7332-584E-F8BA-C787AF8B064F}"/>
          </ac:spMkLst>
        </pc:spChg>
      </pc:sldChg>
      <pc:sldChg chg="del">
        <pc:chgData name="Olivier Jeanson" userId="98e23cb8-a4a1-46c1-8a50-aea6517624d0" providerId="ADAL" clId="{CE0556C0-3E83-4E29-A313-150DFA919B9B}" dt="2023-09-21T13:00:05.189" v="54" actId="2696"/>
        <pc:sldMkLst>
          <pc:docMk/>
          <pc:sldMk cId="3696160779" sldId="318"/>
        </pc:sldMkLst>
      </pc:sldChg>
      <pc:sldChg chg="del">
        <pc:chgData name="Olivier Jeanson" userId="98e23cb8-a4a1-46c1-8a50-aea6517624d0" providerId="ADAL" clId="{CE0556C0-3E83-4E29-A313-150DFA919B9B}" dt="2023-09-21T13:00:05.189" v="54" actId="2696"/>
        <pc:sldMkLst>
          <pc:docMk/>
          <pc:sldMk cId="1116358742" sldId="319"/>
        </pc:sldMkLst>
      </pc:sldChg>
      <pc:sldChg chg="modSp new mod">
        <pc:chgData name="Olivier Jeanson" userId="98e23cb8-a4a1-46c1-8a50-aea6517624d0" providerId="ADAL" clId="{CE0556C0-3E83-4E29-A313-150DFA919B9B}" dt="2023-09-26T08:54:16.616" v="4236"/>
        <pc:sldMkLst>
          <pc:docMk/>
          <pc:sldMk cId="2589813111" sldId="319"/>
        </pc:sldMkLst>
        <pc:spChg chg="mod">
          <ac:chgData name="Olivier Jeanson" userId="98e23cb8-a4a1-46c1-8a50-aea6517624d0" providerId="ADAL" clId="{CE0556C0-3E83-4E29-A313-150DFA919B9B}" dt="2023-09-21T15:37:42.051" v="1570" actId="20577"/>
          <ac:spMkLst>
            <pc:docMk/>
            <pc:sldMk cId="2589813111" sldId="319"/>
            <ac:spMk id="2" creationId="{29B8B2CC-BD62-C026-6207-02FD41EE19D7}"/>
          </ac:spMkLst>
        </pc:spChg>
        <pc:spChg chg="mod">
          <ac:chgData name="Olivier Jeanson" userId="98e23cb8-a4a1-46c1-8a50-aea6517624d0" providerId="ADAL" clId="{CE0556C0-3E83-4E29-A313-150DFA919B9B}" dt="2023-09-26T08:54:16.616" v="4236"/>
          <ac:spMkLst>
            <pc:docMk/>
            <pc:sldMk cId="2589813111" sldId="319"/>
            <ac:spMk id="3" creationId="{E52113A0-B3FE-4724-F175-9FBB78A61A9B}"/>
          </ac:spMkLst>
        </pc:spChg>
      </pc:sldChg>
      <pc:sldChg chg="del">
        <pc:chgData name="Olivier Jeanson" userId="98e23cb8-a4a1-46c1-8a50-aea6517624d0" providerId="ADAL" clId="{CE0556C0-3E83-4E29-A313-150DFA919B9B}" dt="2023-09-21T13:00:05.189" v="54" actId="2696"/>
        <pc:sldMkLst>
          <pc:docMk/>
          <pc:sldMk cId="40378887" sldId="320"/>
        </pc:sldMkLst>
      </pc:sldChg>
      <pc:sldChg chg="modSp new mod">
        <pc:chgData name="Olivier Jeanson" userId="98e23cb8-a4a1-46c1-8a50-aea6517624d0" providerId="ADAL" clId="{CE0556C0-3E83-4E29-A313-150DFA919B9B}" dt="2023-09-21T15:37:26.856" v="1550" actId="20577"/>
        <pc:sldMkLst>
          <pc:docMk/>
          <pc:sldMk cId="4079749638" sldId="320"/>
        </pc:sldMkLst>
        <pc:spChg chg="mod">
          <ac:chgData name="Olivier Jeanson" userId="98e23cb8-a4a1-46c1-8a50-aea6517624d0" providerId="ADAL" clId="{CE0556C0-3E83-4E29-A313-150DFA919B9B}" dt="2023-09-21T15:37:26.856" v="1550" actId="20577"/>
          <ac:spMkLst>
            <pc:docMk/>
            <pc:sldMk cId="4079749638" sldId="320"/>
            <ac:spMk id="2" creationId="{C39FAA7F-AC01-DADC-8302-5F1E43E1682D}"/>
          </ac:spMkLst>
        </pc:spChg>
        <pc:spChg chg="mod">
          <ac:chgData name="Olivier Jeanson" userId="98e23cb8-a4a1-46c1-8a50-aea6517624d0" providerId="ADAL" clId="{CE0556C0-3E83-4E29-A313-150DFA919B9B}" dt="2023-09-21T14:24:13.575" v="1054" actId="27636"/>
          <ac:spMkLst>
            <pc:docMk/>
            <pc:sldMk cId="4079749638" sldId="320"/>
            <ac:spMk id="3" creationId="{9CB2B6B3-5CD5-57B1-5A66-34765A1C319B}"/>
          </ac:spMkLst>
        </pc:spChg>
      </pc:sldChg>
      <pc:sldChg chg="modSp new mod">
        <pc:chgData name="Olivier Jeanson" userId="98e23cb8-a4a1-46c1-8a50-aea6517624d0" providerId="ADAL" clId="{CE0556C0-3E83-4E29-A313-150DFA919B9B}" dt="2023-09-21T15:35:50.325" v="1532" actId="14100"/>
        <pc:sldMkLst>
          <pc:docMk/>
          <pc:sldMk cId="4048068926" sldId="321"/>
        </pc:sldMkLst>
        <pc:spChg chg="mod">
          <ac:chgData name="Olivier Jeanson" userId="98e23cb8-a4a1-46c1-8a50-aea6517624d0" providerId="ADAL" clId="{CE0556C0-3E83-4E29-A313-150DFA919B9B}" dt="2023-09-21T15:35:42.678" v="1531" actId="27636"/>
          <ac:spMkLst>
            <pc:docMk/>
            <pc:sldMk cId="4048068926" sldId="321"/>
            <ac:spMk id="2" creationId="{379282A3-EC04-66E9-FF72-95193E915862}"/>
          </ac:spMkLst>
        </pc:spChg>
        <pc:spChg chg="mod">
          <ac:chgData name="Olivier Jeanson" userId="98e23cb8-a4a1-46c1-8a50-aea6517624d0" providerId="ADAL" clId="{CE0556C0-3E83-4E29-A313-150DFA919B9B}" dt="2023-09-21T15:35:50.325" v="1532" actId="14100"/>
          <ac:spMkLst>
            <pc:docMk/>
            <pc:sldMk cId="4048068926" sldId="321"/>
            <ac:spMk id="3" creationId="{0DF90FC8-6ED2-69BC-7E60-4A15E752539B}"/>
          </ac:spMkLst>
        </pc:spChg>
      </pc:sldChg>
      <pc:sldChg chg="del">
        <pc:chgData name="Olivier Jeanson" userId="98e23cb8-a4a1-46c1-8a50-aea6517624d0" providerId="ADAL" clId="{CE0556C0-3E83-4E29-A313-150DFA919B9B}" dt="2023-09-21T13:00:05.189" v="54" actId="2696"/>
        <pc:sldMkLst>
          <pc:docMk/>
          <pc:sldMk cId="4167058868" sldId="321"/>
        </pc:sldMkLst>
      </pc:sldChg>
      <pc:sldChg chg="del">
        <pc:chgData name="Olivier Jeanson" userId="98e23cb8-a4a1-46c1-8a50-aea6517624d0" providerId="ADAL" clId="{CE0556C0-3E83-4E29-A313-150DFA919B9B}" dt="2023-09-21T13:00:05.189" v="54" actId="2696"/>
        <pc:sldMkLst>
          <pc:docMk/>
          <pc:sldMk cId="1664788311" sldId="322"/>
        </pc:sldMkLst>
      </pc:sldChg>
      <pc:sldChg chg="modSp new mod">
        <pc:chgData name="Olivier Jeanson" userId="98e23cb8-a4a1-46c1-8a50-aea6517624d0" providerId="ADAL" clId="{CE0556C0-3E83-4E29-A313-150DFA919B9B}" dt="2023-09-25T13:27:42.638" v="2525" actId="14100"/>
        <pc:sldMkLst>
          <pc:docMk/>
          <pc:sldMk cId="2923914430" sldId="322"/>
        </pc:sldMkLst>
        <pc:spChg chg="mod">
          <ac:chgData name="Olivier Jeanson" userId="98e23cb8-a4a1-46c1-8a50-aea6517624d0" providerId="ADAL" clId="{CE0556C0-3E83-4E29-A313-150DFA919B9B}" dt="2023-09-25T13:27:42.638" v="2525" actId="14100"/>
          <ac:spMkLst>
            <pc:docMk/>
            <pc:sldMk cId="2923914430" sldId="322"/>
            <ac:spMk id="2" creationId="{2C8B8D9F-D423-F4D6-56D2-51FE9A94BE92}"/>
          </ac:spMkLst>
        </pc:spChg>
        <pc:spChg chg="mod">
          <ac:chgData name="Olivier Jeanson" userId="98e23cb8-a4a1-46c1-8a50-aea6517624d0" providerId="ADAL" clId="{CE0556C0-3E83-4E29-A313-150DFA919B9B}" dt="2023-09-21T15:29:31.491" v="1413" actId="14100"/>
          <ac:spMkLst>
            <pc:docMk/>
            <pc:sldMk cId="2923914430" sldId="322"/>
            <ac:spMk id="3" creationId="{FC1464E5-EC4A-9A64-1A7E-89FC618EF5A4}"/>
          </ac:spMkLst>
        </pc:spChg>
      </pc:sldChg>
      <pc:sldChg chg="del">
        <pc:chgData name="Olivier Jeanson" userId="98e23cb8-a4a1-46c1-8a50-aea6517624d0" providerId="ADAL" clId="{CE0556C0-3E83-4E29-A313-150DFA919B9B}" dt="2023-09-21T13:00:05.189" v="54" actId="2696"/>
        <pc:sldMkLst>
          <pc:docMk/>
          <pc:sldMk cId="730698606" sldId="323"/>
        </pc:sldMkLst>
      </pc:sldChg>
      <pc:sldChg chg="modSp new mod">
        <pc:chgData name="Olivier Jeanson" userId="98e23cb8-a4a1-46c1-8a50-aea6517624d0" providerId="ADAL" clId="{CE0556C0-3E83-4E29-A313-150DFA919B9B}" dt="2023-09-25T15:04:20.995" v="3962" actId="14100"/>
        <pc:sldMkLst>
          <pc:docMk/>
          <pc:sldMk cId="1605589573" sldId="323"/>
        </pc:sldMkLst>
        <pc:spChg chg="mod">
          <ac:chgData name="Olivier Jeanson" userId="98e23cb8-a4a1-46c1-8a50-aea6517624d0" providerId="ADAL" clId="{CE0556C0-3E83-4E29-A313-150DFA919B9B}" dt="2023-09-21T15:39:59.301" v="1587" actId="20577"/>
          <ac:spMkLst>
            <pc:docMk/>
            <pc:sldMk cId="1605589573" sldId="323"/>
            <ac:spMk id="2" creationId="{602EDD6A-68A2-91D2-C470-8E1B7BF63C60}"/>
          </ac:spMkLst>
        </pc:spChg>
        <pc:spChg chg="mod">
          <ac:chgData name="Olivier Jeanson" userId="98e23cb8-a4a1-46c1-8a50-aea6517624d0" providerId="ADAL" clId="{CE0556C0-3E83-4E29-A313-150DFA919B9B}" dt="2023-09-25T15:04:20.995" v="3962" actId="14100"/>
          <ac:spMkLst>
            <pc:docMk/>
            <pc:sldMk cId="1605589573" sldId="323"/>
            <ac:spMk id="3" creationId="{97723819-C6A7-3679-7E38-49A216B79F17}"/>
          </ac:spMkLst>
        </pc:spChg>
      </pc:sldChg>
      <pc:sldChg chg="del">
        <pc:chgData name="Olivier Jeanson" userId="98e23cb8-a4a1-46c1-8a50-aea6517624d0" providerId="ADAL" clId="{CE0556C0-3E83-4E29-A313-150DFA919B9B}" dt="2023-09-21T13:00:05.189" v="54" actId="2696"/>
        <pc:sldMkLst>
          <pc:docMk/>
          <pc:sldMk cId="2427329828" sldId="324"/>
        </pc:sldMkLst>
      </pc:sldChg>
      <pc:sldChg chg="modSp new mod">
        <pc:chgData name="Olivier Jeanson" userId="98e23cb8-a4a1-46c1-8a50-aea6517624d0" providerId="ADAL" clId="{CE0556C0-3E83-4E29-A313-150DFA919B9B}" dt="2023-09-25T15:03:51.970" v="3958" actId="14100"/>
        <pc:sldMkLst>
          <pc:docMk/>
          <pc:sldMk cId="2440300694" sldId="324"/>
        </pc:sldMkLst>
        <pc:spChg chg="mod">
          <ac:chgData name="Olivier Jeanson" userId="98e23cb8-a4a1-46c1-8a50-aea6517624d0" providerId="ADAL" clId="{CE0556C0-3E83-4E29-A313-150DFA919B9B}" dt="2023-09-25T15:01:42.620" v="3941" actId="255"/>
          <ac:spMkLst>
            <pc:docMk/>
            <pc:sldMk cId="2440300694" sldId="324"/>
            <ac:spMk id="2" creationId="{186BB90C-18A0-74BB-E40B-504A9F5F3175}"/>
          </ac:spMkLst>
        </pc:spChg>
        <pc:spChg chg="mod">
          <ac:chgData name="Olivier Jeanson" userId="98e23cb8-a4a1-46c1-8a50-aea6517624d0" providerId="ADAL" clId="{CE0556C0-3E83-4E29-A313-150DFA919B9B}" dt="2023-09-25T15:03:51.970" v="3958" actId="14100"/>
          <ac:spMkLst>
            <pc:docMk/>
            <pc:sldMk cId="2440300694" sldId="324"/>
            <ac:spMk id="3" creationId="{0DE8B918-7662-5D12-821F-C82B06D32F9D}"/>
          </ac:spMkLst>
        </pc:spChg>
      </pc:sldChg>
      <pc:sldChg chg="modSp new mod ord">
        <pc:chgData name="Olivier Jeanson" userId="98e23cb8-a4a1-46c1-8a50-aea6517624d0" providerId="ADAL" clId="{CE0556C0-3E83-4E29-A313-150DFA919B9B}" dt="2023-09-26T08:55:51.993" v="4240"/>
        <pc:sldMkLst>
          <pc:docMk/>
          <pc:sldMk cId="1423562761" sldId="325"/>
        </pc:sldMkLst>
        <pc:spChg chg="mod">
          <ac:chgData name="Olivier Jeanson" userId="98e23cb8-a4a1-46c1-8a50-aea6517624d0" providerId="ADAL" clId="{CE0556C0-3E83-4E29-A313-150DFA919B9B}" dt="2023-09-25T15:03:34.470" v="3956" actId="14100"/>
          <ac:spMkLst>
            <pc:docMk/>
            <pc:sldMk cId="1423562761" sldId="325"/>
            <ac:spMk id="2" creationId="{657169DE-998F-9F77-CB09-3C7B96C36408}"/>
          </ac:spMkLst>
        </pc:spChg>
        <pc:spChg chg="mod">
          <ac:chgData name="Olivier Jeanson" userId="98e23cb8-a4a1-46c1-8a50-aea6517624d0" providerId="ADAL" clId="{CE0556C0-3E83-4E29-A313-150DFA919B9B}" dt="2023-09-25T15:03:43.174" v="3957" actId="14100"/>
          <ac:spMkLst>
            <pc:docMk/>
            <pc:sldMk cId="1423562761" sldId="325"/>
            <ac:spMk id="3" creationId="{7578C1A8-12C2-BA12-3AD7-A32C15B87378}"/>
          </ac:spMkLst>
        </pc:spChg>
      </pc:sldChg>
      <pc:sldChg chg="del">
        <pc:chgData name="Olivier Jeanson" userId="98e23cb8-a4a1-46c1-8a50-aea6517624d0" providerId="ADAL" clId="{CE0556C0-3E83-4E29-A313-150DFA919B9B}" dt="2023-09-21T13:00:05.189" v="54" actId="2696"/>
        <pc:sldMkLst>
          <pc:docMk/>
          <pc:sldMk cId="2702744094" sldId="325"/>
        </pc:sldMkLst>
      </pc:sldChg>
      <pc:sldChg chg="modSp new mod">
        <pc:chgData name="Olivier Jeanson" userId="98e23cb8-a4a1-46c1-8a50-aea6517624d0" providerId="ADAL" clId="{CE0556C0-3E83-4E29-A313-150DFA919B9B}" dt="2023-09-25T15:02:56.769" v="3952" actId="27636"/>
        <pc:sldMkLst>
          <pc:docMk/>
          <pc:sldMk cId="991899284" sldId="326"/>
        </pc:sldMkLst>
        <pc:spChg chg="mod">
          <ac:chgData name="Olivier Jeanson" userId="98e23cb8-a4a1-46c1-8a50-aea6517624d0" providerId="ADAL" clId="{CE0556C0-3E83-4E29-A313-150DFA919B9B}" dt="2023-09-25T15:02:05.396" v="3943" actId="255"/>
          <ac:spMkLst>
            <pc:docMk/>
            <pc:sldMk cId="991899284" sldId="326"/>
            <ac:spMk id="2" creationId="{412E4347-22B9-F610-7E80-2B5CA2A5C868}"/>
          </ac:spMkLst>
        </pc:spChg>
        <pc:spChg chg="mod">
          <ac:chgData name="Olivier Jeanson" userId="98e23cb8-a4a1-46c1-8a50-aea6517624d0" providerId="ADAL" clId="{CE0556C0-3E83-4E29-A313-150DFA919B9B}" dt="2023-09-25T15:02:56.769" v="3952" actId="27636"/>
          <ac:spMkLst>
            <pc:docMk/>
            <pc:sldMk cId="991899284" sldId="326"/>
            <ac:spMk id="3" creationId="{1483E1CA-43E2-CA5B-CBE4-9B6B291A84FA}"/>
          </ac:spMkLst>
        </pc:spChg>
      </pc:sldChg>
      <pc:sldChg chg="del">
        <pc:chgData name="Olivier Jeanson" userId="98e23cb8-a4a1-46c1-8a50-aea6517624d0" providerId="ADAL" clId="{CE0556C0-3E83-4E29-A313-150DFA919B9B}" dt="2023-09-21T13:00:05.189" v="54" actId="2696"/>
        <pc:sldMkLst>
          <pc:docMk/>
          <pc:sldMk cId="2428597646" sldId="326"/>
        </pc:sldMkLst>
      </pc:sldChg>
      <pc:sldChg chg="del">
        <pc:chgData name="Olivier Jeanson" userId="98e23cb8-a4a1-46c1-8a50-aea6517624d0" providerId="ADAL" clId="{CE0556C0-3E83-4E29-A313-150DFA919B9B}" dt="2023-09-21T13:00:05.189" v="54" actId="2696"/>
        <pc:sldMkLst>
          <pc:docMk/>
          <pc:sldMk cId="2067835941" sldId="327"/>
        </pc:sldMkLst>
      </pc:sldChg>
      <pc:sldChg chg="modSp new mod">
        <pc:chgData name="Olivier Jeanson" userId="98e23cb8-a4a1-46c1-8a50-aea6517624d0" providerId="ADAL" clId="{CE0556C0-3E83-4E29-A313-150DFA919B9B}" dt="2023-09-25T15:02:45.984" v="3950" actId="14100"/>
        <pc:sldMkLst>
          <pc:docMk/>
          <pc:sldMk cId="3137517502" sldId="327"/>
        </pc:sldMkLst>
        <pc:spChg chg="mod">
          <ac:chgData name="Olivier Jeanson" userId="98e23cb8-a4a1-46c1-8a50-aea6517624d0" providerId="ADAL" clId="{CE0556C0-3E83-4E29-A313-150DFA919B9B}" dt="2023-09-25T15:02:35.479" v="3948" actId="14100"/>
          <ac:spMkLst>
            <pc:docMk/>
            <pc:sldMk cId="3137517502" sldId="327"/>
            <ac:spMk id="2" creationId="{9B4B13EA-25D3-9292-8339-1A850245ECF6}"/>
          </ac:spMkLst>
        </pc:spChg>
        <pc:spChg chg="mod">
          <ac:chgData name="Olivier Jeanson" userId="98e23cb8-a4a1-46c1-8a50-aea6517624d0" providerId="ADAL" clId="{CE0556C0-3E83-4E29-A313-150DFA919B9B}" dt="2023-09-25T15:02:45.984" v="3950" actId="14100"/>
          <ac:spMkLst>
            <pc:docMk/>
            <pc:sldMk cId="3137517502" sldId="327"/>
            <ac:spMk id="3" creationId="{FE836F3C-6305-6A85-1C95-BA0BF89E2618}"/>
          </ac:spMkLst>
        </pc:spChg>
      </pc:sldChg>
      <pc:sldChg chg="del">
        <pc:chgData name="Olivier Jeanson" userId="98e23cb8-a4a1-46c1-8a50-aea6517624d0" providerId="ADAL" clId="{CE0556C0-3E83-4E29-A313-150DFA919B9B}" dt="2023-09-21T13:00:05.189" v="54" actId="2696"/>
        <pc:sldMkLst>
          <pc:docMk/>
          <pc:sldMk cId="135837663" sldId="328"/>
        </pc:sldMkLst>
      </pc:sldChg>
      <pc:sldChg chg="modSp new mod">
        <pc:chgData name="Olivier Jeanson" userId="98e23cb8-a4a1-46c1-8a50-aea6517624d0" providerId="ADAL" clId="{CE0556C0-3E83-4E29-A313-150DFA919B9B}" dt="2023-09-25T15:05:07.338" v="3966" actId="27636"/>
        <pc:sldMkLst>
          <pc:docMk/>
          <pc:sldMk cId="2209948087" sldId="328"/>
        </pc:sldMkLst>
        <pc:spChg chg="mod">
          <ac:chgData name="Olivier Jeanson" userId="98e23cb8-a4a1-46c1-8a50-aea6517624d0" providerId="ADAL" clId="{CE0556C0-3E83-4E29-A313-150DFA919B9B}" dt="2023-09-25T15:04:54.428" v="3963" actId="255"/>
          <ac:spMkLst>
            <pc:docMk/>
            <pc:sldMk cId="2209948087" sldId="328"/>
            <ac:spMk id="2" creationId="{B020F1EF-B5DD-EE11-C549-6E32A7257C44}"/>
          </ac:spMkLst>
        </pc:spChg>
        <pc:spChg chg="mod">
          <ac:chgData name="Olivier Jeanson" userId="98e23cb8-a4a1-46c1-8a50-aea6517624d0" providerId="ADAL" clId="{CE0556C0-3E83-4E29-A313-150DFA919B9B}" dt="2023-09-25T15:05:07.338" v="3966" actId="27636"/>
          <ac:spMkLst>
            <pc:docMk/>
            <pc:sldMk cId="2209948087" sldId="328"/>
            <ac:spMk id="3" creationId="{BB431BAB-9334-4B2A-248E-EED68E412C95}"/>
          </ac:spMkLst>
        </pc:spChg>
      </pc:sldChg>
      <pc:sldChg chg="del">
        <pc:chgData name="Olivier Jeanson" userId="98e23cb8-a4a1-46c1-8a50-aea6517624d0" providerId="ADAL" clId="{CE0556C0-3E83-4E29-A313-150DFA919B9B}" dt="2023-09-21T13:00:05.189" v="54" actId="2696"/>
        <pc:sldMkLst>
          <pc:docMk/>
          <pc:sldMk cId="1645029574" sldId="329"/>
        </pc:sldMkLst>
      </pc:sldChg>
      <pc:sldChg chg="modSp new mod">
        <pc:chgData name="Olivier Jeanson" userId="98e23cb8-a4a1-46c1-8a50-aea6517624d0" providerId="ADAL" clId="{CE0556C0-3E83-4E29-A313-150DFA919B9B}" dt="2023-09-25T15:05:30.305" v="3969" actId="27636"/>
        <pc:sldMkLst>
          <pc:docMk/>
          <pc:sldMk cId="3937024430" sldId="329"/>
        </pc:sldMkLst>
        <pc:spChg chg="mod">
          <ac:chgData name="Olivier Jeanson" userId="98e23cb8-a4a1-46c1-8a50-aea6517624d0" providerId="ADAL" clId="{CE0556C0-3E83-4E29-A313-150DFA919B9B}" dt="2023-09-25T15:05:21.342" v="3967" actId="255"/>
          <ac:spMkLst>
            <pc:docMk/>
            <pc:sldMk cId="3937024430" sldId="329"/>
            <ac:spMk id="2" creationId="{486F7EEF-6DFD-4675-B007-83DB86D4BCC4}"/>
          </ac:spMkLst>
        </pc:spChg>
        <pc:spChg chg="mod">
          <ac:chgData name="Olivier Jeanson" userId="98e23cb8-a4a1-46c1-8a50-aea6517624d0" providerId="ADAL" clId="{CE0556C0-3E83-4E29-A313-150DFA919B9B}" dt="2023-09-25T15:05:30.305" v="3969" actId="27636"/>
          <ac:spMkLst>
            <pc:docMk/>
            <pc:sldMk cId="3937024430" sldId="329"/>
            <ac:spMk id="3" creationId="{9D7E0082-885A-4611-AB78-3433DA3599A6}"/>
          </ac:spMkLst>
        </pc:spChg>
      </pc:sldChg>
      <pc:sldChg chg="modSp new mod">
        <pc:chgData name="Olivier Jeanson" userId="98e23cb8-a4a1-46c1-8a50-aea6517624d0" providerId="ADAL" clId="{CE0556C0-3E83-4E29-A313-150DFA919B9B}" dt="2023-09-25T15:07:20.102" v="3973" actId="14100"/>
        <pc:sldMkLst>
          <pc:docMk/>
          <pc:sldMk cId="809612080" sldId="330"/>
        </pc:sldMkLst>
        <pc:spChg chg="mod">
          <ac:chgData name="Olivier Jeanson" userId="98e23cb8-a4a1-46c1-8a50-aea6517624d0" providerId="ADAL" clId="{CE0556C0-3E83-4E29-A313-150DFA919B9B}" dt="2023-09-25T13:28:27.225" v="2528" actId="14100"/>
          <ac:spMkLst>
            <pc:docMk/>
            <pc:sldMk cId="809612080" sldId="330"/>
            <ac:spMk id="2" creationId="{C5AC170F-2B13-B0CA-3EC4-A94D3096FFAF}"/>
          </ac:spMkLst>
        </pc:spChg>
        <pc:spChg chg="mod">
          <ac:chgData name="Olivier Jeanson" userId="98e23cb8-a4a1-46c1-8a50-aea6517624d0" providerId="ADAL" clId="{CE0556C0-3E83-4E29-A313-150DFA919B9B}" dt="2023-09-25T15:07:20.102" v="3973" actId="14100"/>
          <ac:spMkLst>
            <pc:docMk/>
            <pc:sldMk cId="809612080" sldId="330"/>
            <ac:spMk id="3" creationId="{DA3C653C-8D1A-1231-3826-6A93DB9FDD64}"/>
          </ac:spMkLst>
        </pc:spChg>
      </pc:sldChg>
      <pc:sldChg chg="del">
        <pc:chgData name="Olivier Jeanson" userId="98e23cb8-a4a1-46c1-8a50-aea6517624d0" providerId="ADAL" clId="{CE0556C0-3E83-4E29-A313-150DFA919B9B}" dt="2023-09-21T13:00:05.189" v="54" actId="2696"/>
        <pc:sldMkLst>
          <pc:docMk/>
          <pc:sldMk cId="3828882248" sldId="330"/>
        </pc:sldMkLst>
      </pc:sldChg>
      <pc:sldChg chg="del">
        <pc:chgData name="Olivier Jeanson" userId="98e23cb8-a4a1-46c1-8a50-aea6517624d0" providerId="ADAL" clId="{CE0556C0-3E83-4E29-A313-150DFA919B9B}" dt="2023-09-21T13:00:05.189" v="54" actId="2696"/>
        <pc:sldMkLst>
          <pc:docMk/>
          <pc:sldMk cId="560013479" sldId="331"/>
        </pc:sldMkLst>
      </pc:sldChg>
      <pc:sldChg chg="modSp new mod">
        <pc:chgData name="Olivier Jeanson" userId="98e23cb8-a4a1-46c1-8a50-aea6517624d0" providerId="ADAL" clId="{CE0556C0-3E83-4E29-A313-150DFA919B9B}" dt="2023-09-25T13:29:59.114" v="2547" actId="20577"/>
        <pc:sldMkLst>
          <pc:docMk/>
          <pc:sldMk cId="4274673763" sldId="331"/>
        </pc:sldMkLst>
        <pc:spChg chg="mod">
          <ac:chgData name="Olivier Jeanson" userId="98e23cb8-a4a1-46c1-8a50-aea6517624d0" providerId="ADAL" clId="{CE0556C0-3E83-4E29-A313-150DFA919B9B}" dt="2023-09-25T13:29:37.333" v="2533" actId="2711"/>
          <ac:spMkLst>
            <pc:docMk/>
            <pc:sldMk cId="4274673763" sldId="331"/>
            <ac:spMk id="2" creationId="{BC59D55B-4B8A-CA1A-8CCB-CED170263E1F}"/>
          </ac:spMkLst>
        </pc:spChg>
        <pc:spChg chg="mod">
          <ac:chgData name="Olivier Jeanson" userId="98e23cb8-a4a1-46c1-8a50-aea6517624d0" providerId="ADAL" clId="{CE0556C0-3E83-4E29-A313-150DFA919B9B}" dt="2023-09-25T13:29:59.114" v="2547" actId="20577"/>
          <ac:spMkLst>
            <pc:docMk/>
            <pc:sldMk cId="4274673763" sldId="331"/>
            <ac:spMk id="3" creationId="{DBEE7828-BF36-0ECD-1FE1-92B5F78E5B42}"/>
          </ac:spMkLst>
        </pc:spChg>
      </pc:sldChg>
      <pc:sldChg chg="modSp new mod">
        <pc:chgData name="Olivier Jeanson" userId="98e23cb8-a4a1-46c1-8a50-aea6517624d0" providerId="ADAL" clId="{CE0556C0-3E83-4E29-A313-150DFA919B9B}" dt="2023-09-25T15:01:03.417" v="3940" actId="255"/>
        <pc:sldMkLst>
          <pc:docMk/>
          <pc:sldMk cId="3996076175" sldId="332"/>
        </pc:sldMkLst>
        <pc:spChg chg="mod">
          <ac:chgData name="Olivier Jeanson" userId="98e23cb8-a4a1-46c1-8a50-aea6517624d0" providerId="ADAL" clId="{CE0556C0-3E83-4E29-A313-150DFA919B9B}" dt="2023-09-25T15:01:03.417" v="3940" actId="255"/>
          <ac:spMkLst>
            <pc:docMk/>
            <pc:sldMk cId="3996076175" sldId="332"/>
            <ac:spMk id="2" creationId="{221E8C5A-68BD-A93E-8F6A-DF5BF026A613}"/>
          </ac:spMkLst>
        </pc:spChg>
        <pc:spChg chg="mod">
          <ac:chgData name="Olivier Jeanson" userId="98e23cb8-a4a1-46c1-8a50-aea6517624d0" providerId="ADAL" clId="{CE0556C0-3E83-4E29-A313-150DFA919B9B}" dt="2023-09-25T13:26:33.512" v="2520" actId="14100"/>
          <ac:spMkLst>
            <pc:docMk/>
            <pc:sldMk cId="3996076175" sldId="332"/>
            <ac:spMk id="3" creationId="{52001716-0A4B-4191-AEC8-DB5084692807}"/>
          </ac:spMkLst>
        </pc:spChg>
      </pc:sldChg>
      <pc:sldChg chg="modSp new mod">
        <pc:chgData name="Olivier Jeanson" userId="98e23cb8-a4a1-46c1-8a50-aea6517624d0" providerId="ADAL" clId="{CE0556C0-3E83-4E29-A313-150DFA919B9B}" dt="2023-09-26T09:01:45.394" v="4279" actId="14100"/>
        <pc:sldMkLst>
          <pc:docMk/>
          <pc:sldMk cId="402433999" sldId="333"/>
        </pc:sldMkLst>
        <pc:spChg chg="mod">
          <ac:chgData name="Olivier Jeanson" userId="98e23cb8-a4a1-46c1-8a50-aea6517624d0" providerId="ADAL" clId="{CE0556C0-3E83-4E29-A313-150DFA919B9B}" dt="2023-09-26T09:01:45.394" v="4279" actId="14100"/>
          <ac:spMkLst>
            <pc:docMk/>
            <pc:sldMk cId="402433999" sldId="333"/>
            <ac:spMk id="2" creationId="{A26E30D6-EB9E-8107-4071-915D1E64AA99}"/>
          </ac:spMkLst>
        </pc:spChg>
        <pc:spChg chg="mod">
          <ac:chgData name="Olivier Jeanson" userId="98e23cb8-a4a1-46c1-8a50-aea6517624d0" providerId="ADAL" clId="{CE0556C0-3E83-4E29-A313-150DFA919B9B}" dt="2023-09-21T15:04:25.609" v="1202" actId="27636"/>
          <ac:spMkLst>
            <pc:docMk/>
            <pc:sldMk cId="402433999" sldId="333"/>
            <ac:spMk id="3" creationId="{2D899DB0-D1FA-E59C-C718-47C6E837F797}"/>
          </ac:spMkLst>
        </pc:spChg>
      </pc:sldChg>
      <pc:sldChg chg="modSp new add del mod">
        <pc:chgData name="Olivier Jeanson" userId="98e23cb8-a4a1-46c1-8a50-aea6517624d0" providerId="ADAL" clId="{CE0556C0-3E83-4E29-A313-150DFA919B9B}" dt="2023-09-25T15:00:48.431" v="3939" actId="255"/>
        <pc:sldMkLst>
          <pc:docMk/>
          <pc:sldMk cId="196825638" sldId="334"/>
        </pc:sldMkLst>
        <pc:spChg chg="mod">
          <ac:chgData name="Olivier Jeanson" userId="98e23cb8-a4a1-46c1-8a50-aea6517624d0" providerId="ADAL" clId="{CE0556C0-3E83-4E29-A313-150DFA919B9B}" dt="2023-09-25T15:00:48.431" v="3939" actId="255"/>
          <ac:spMkLst>
            <pc:docMk/>
            <pc:sldMk cId="196825638" sldId="334"/>
            <ac:spMk id="2" creationId="{85D7D1FF-751E-83ED-2BBB-B41B2EA23D2B}"/>
          </ac:spMkLst>
        </pc:spChg>
        <pc:spChg chg="mod">
          <ac:chgData name="Olivier Jeanson" userId="98e23cb8-a4a1-46c1-8a50-aea6517624d0" providerId="ADAL" clId="{CE0556C0-3E83-4E29-A313-150DFA919B9B}" dt="2023-09-25T13:35:46.723" v="2722" actId="20577"/>
          <ac:spMkLst>
            <pc:docMk/>
            <pc:sldMk cId="196825638" sldId="334"/>
            <ac:spMk id="3" creationId="{D5B96BC0-1560-1FE3-1009-7F29A9000147}"/>
          </ac:spMkLst>
        </pc:spChg>
      </pc:sldChg>
      <pc:sldChg chg="modSp new mod">
        <pc:chgData name="Olivier Jeanson" userId="98e23cb8-a4a1-46c1-8a50-aea6517624d0" providerId="ADAL" clId="{CE0556C0-3E83-4E29-A313-150DFA919B9B}" dt="2023-09-25T14:50:54.934" v="3706" actId="14100"/>
        <pc:sldMkLst>
          <pc:docMk/>
          <pc:sldMk cId="3523910268" sldId="335"/>
        </pc:sldMkLst>
        <pc:spChg chg="mod">
          <ac:chgData name="Olivier Jeanson" userId="98e23cb8-a4a1-46c1-8a50-aea6517624d0" providerId="ADAL" clId="{CE0556C0-3E83-4E29-A313-150DFA919B9B}" dt="2023-09-25T14:50:37.104" v="3702" actId="14100"/>
          <ac:spMkLst>
            <pc:docMk/>
            <pc:sldMk cId="3523910268" sldId="335"/>
            <ac:spMk id="2" creationId="{0873F665-D4F5-5CEC-943C-F2CD812C1ECA}"/>
          </ac:spMkLst>
        </pc:spChg>
        <pc:spChg chg="mod">
          <ac:chgData name="Olivier Jeanson" userId="98e23cb8-a4a1-46c1-8a50-aea6517624d0" providerId="ADAL" clId="{CE0556C0-3E83-4E29-A313-150DFA919B9B}" dt="2023-09-25T14:50:54.934" v="3706" actId="14100"/>
          <ac:spMkLst>
            <pc:docMk/>
            <pc:sldMk cId="3523910268" sldId="335"/>
            <ac:spMk id="3" creationId="{AAA8A1B4-6B65-05E7-67AC-21B4FAD9C4C2}"/>
          </ac:spMkLst>
        </pc:spChg>
      </pc:sldChg>
      <pc:sldChg chg="modSp new mod">
        <pc:chgData name="Olivier Jeanson" userId="98e23cb8-a4a1-46c1-8a50-aea6517624d0" providerId="ADAL" clId="{CE0556C0-3E83-4E29-A313-150DFA919B9B}" dt="2023-09-25T14:50:15.718" v="3693" actId="14100"/>
        <pc:sldMkLst>
          <pc:docMk/>
          <pc:sldMk cId="1770351221" sldId="336"/>
        </pc:sldMkLst>
        <pc:spChg chg="mod">
          <ac:chgData name="Olivier Jeanson" userId="98e23cb8-a4a1-46c1-8a50-aea6517624d0" providerId="ADAL" clId="{CE0556C0-3E83-4E29-A313-150DFA919B9B}" dt="2023-09-25T14:49:37.656" v="3688" actId="20577"/>
          <ac:spMkLst>
            <pc:docMk/>
            <pc:sldMk cId="1770351221" sldId="336"/>
            <ac:spMk id="2" creationId="{F13F245B-BCBC-A0BE-C6DA-FC1039042DA8}"/>
          </ac:spMkLst>
        </pc:spChg>
        <pc:spChg chg="mod">
          <ac:chgData name="Olivier Jeanson" userId="98e23cb8-a4a1-46c1-8a50-aea6517624d0" providerId="ADAL" clId="{CE0556C0-3E83-4E29-A313-150DFA919B9B}" dt="2023-09-25T14:50:15.718" v="3693" actId="14100"/>
          <ac:spMkLst>
            <pc:docMk/>
            <pc:sldMk cId="1770351221" sldId="336"/>
            <ac:spMk id="3" creationId="{E71DACE0-59E1-4FE9-C949-76BD6F4ABC93}"/>
          </ac:spMkLst>
        </pc:spChg>
      </pc:sldChg>
      <pc:sldChg chg="modSp new mod">
        <pc:chgData name="Olivier Jeanson" userId="98e23cb8-a4a1-46c1-8a50-aea6517624d0" providerId="ADAL" clId="{CE0556C0-3E83-4E29-A313-150DFA919B9B}" dt="2023-09-25T14:49:15.169" v="3680" actId="255"/>
        <pc:sldMkLst>
          <pc:docMk/>
          <pc:sldMk cId="1062248623" sldId="337"/>
        </pc:sldMkLst>
        <pc:spChg chg="mod">
          <ac:chgData name="Olivier Jeanson" userId="98e23cb8-a4a1-46c1-8a50-aea6517624d0" providerId="ADAL" clId="{CE0556C0-3E83-4E29-A313-150DFA919B9B}" dt="2023-09-25T14:48:17.429" v="3671" actId="14100"/>
          <ac:spMkLst>
            <pc:docMk/>
            <pc:sldMk cId="1062248623" sldId="337"/>
            <ac:spMk id="2" creationId="{14789A81-94DB-B3F7-0919-F139102B92BD}"/>
          </ac:spMkLst>
        </pc:spChg>
        <pc:spChg chg="mod">
          <ac:chgData name="Olivier Jeanson" userId="98e23cb8-a4a1-46c1-8a50-aea6517624d0" providerId="ADAL" clId="{CE0556C0-3E83-4E29-A313-150DFA919B9B}" dt="2023-09-25T14:49:15.169" v="3680" actId="255"/>
          <ac:spMkLst>
            <pc:docMk/>
            <pc:sldMk cId="1062248623" sldId="337"/>
            <ac:spMk id="3" creationId="{FED91C74-D9CA-98CA-3FB5-490AD14C10B7}"/>
          </ac:spMkLst>
        </pc:spChg>
      </pc:sldChg>
      <pc:sldChg chg="modSp new del mod">
        <pc:chgData name="Olivier Jeanson" userId="98e23cb8-a4a1-46c1-8a50-aea6517624d0" providerId="ADAL" clId="{CE0556C0-3E83-4E29-A313-150DFA919B9B}" dt="2023-09-25T15:57:24.584" v="4116" actId="2696"/>
        <pc:sldMkLst>
          <pc:docMk/>
          <pc:sldMk cId="667617167" sldId="338"/>
        </pc:sldMkLst>
        <pc:spChg chg="mod">
          <ac:chgData name="Olivier Jeanson" userId="98e23cb8-a4a1-46c1-8a50-aea6517624d0" providerId="ADAL" clId="{CE0556C0-3E83-4E29-A313-150DFA919B9B}" dt="2023-09-21T15:08:48.016" v="1267" actId="27636"/>
          <ac:spMkLst>
            <pc:docMk/>
            <pc:sldMk cId="667617167" sldId="338"/>
            <ac:spMk id="3" creationId="{B6E323AD-DC3D-FFCE-3879-FB3A011D3CE6}"/>
          </ac:spMkLst>
        </pc:spChg>
      </pc:sldChg>
      <pc:sldChg chg="modSp new mod ord">
        <pc:chgData name="Olivier Jeanson" userId="98e23cb8-a4a1-46c1-8a50-aea6517624d0" providerId="ADAL" clId="{CE0556C0-3E83-4E29-A313-150DFA919B9B}" dt="2023-09-27T08:50:12.839" v="5097" actId="20577"/>
        <pc:sldMkLst>
          <pc:docMk/>
          <pc:sldMk cId="2664372370" sldId="339"/>
        </pc:sldMkLst>
        <pc:spChg chg="mod">
          <ac:chgData name="Olivier Jeanson" userId="98e23cb8-a4a1-46c1-8a50-aea6517624d0" providerId="ADAL" clId="{CE0556C0-3E83-4E29-A313-150DFA919B9B}" dt="2023-09-27T08:50:12.839" v="5097" actId="20577"/>
          <ac:spMkLst>
            <pc:docMk/>
            <pc:sldMk cId="2664372370" sldId="339"/>
            <ac:spMk id="2" creationId="{15E47690-277B-3AD1-660F-F39F5DFA4702}"/>
          </ac:spMkLst>
        </pc:spChg>
        <pc:spChg chg="mod">
          <ac:chgData name="Olivier Jeanson" userId="98e23cb8-a4a1-46c1-8a50-aea6517624d0" providerId="ADAL" clId="{CE0556C0-3E83-4E29-A313-150DFA919B9B}" dt="2023-09-25T14:43:06.113" v="3529" actId="27636"/>
          <ac:spMkLst>
            <pc:docMk/>
            <pc:sldMk cId="2664372370" sldId="339"/>
            <ac:spMk id="3" creationId="{DD98191B-E0A7-0E76-2CE8-66FFFCA09D03}"/>
          </ac:spMkLst>
        </pc:spChg>
      </pc:sldChg>
      <pc:sldChg chg="modSp new mod">
        <pc:chgData name="Olivier Jeanson" userId="98e23cb8-a4a1-46c1-8a50-aea6517624d0" providerId="ADAL" clId="{CE0556C0-3E83-4E29-A313-150DFA919B9B}" dt="2023-09-27T08:49:08.224" v="5072" actId="14100"/>
        <pc:sldMkLst>
          <pc:docMk/>
          <pc:sldMk cId="2641995926" sldId="340"/>
        </pc:sldMkLst>
        <pc:spChg chg="mod">
          <ac:chgData name="Olivier Jeanson" userId="98e23cb8-a4a1-46c1-8a50-aea6517624d0" providerId="ADAL" clId="{CE0556C0-3E83-4E29-A313-150DFA919B9B}" dt="2023-09-27T08:49:08.224" v="5072" actId="14100"/>
          <ac:spMkLst>
            <pc:docMk/>
            <pc:sldMk cId="2641995926" sldId="340"/>
            <ac:spMk id="2" creationId="{48D01C2E-8F34-0790-03EA-E0D86F3DF37C}"/>
          </ac:spMkLst>
        </pc:spChg>
        <pc:spChg chg="mod">
          <ac:chgData name="Olivier Jeanson" userId="98e23cb8-a4a1-46c1-8a50-aea6517624d0" providerId="ADAL" clId="{CE0556C0-3E83-4E29-A313-150DFA919B9B}" dt="2023-09-27T08:48:47.487" v="5070" actId="27636"/>
          <ac:spMkLst>
            <pc:docMk/>
            <pc:sldMk cId="2641995926" sldId="340"/>
            <ac:spMk id="3" creationId="{A32B1366-55D6-A72C-C50F-579E0D6EB2B6}"/>
          </ac:spMkLst>
        </pc:spChg>
      </pc:sldChg>
      <pc:sldChg chg="modSp new mod">
        <pc:chgData name="Olivier Jeanson" userId="98e23cb8-a4a1-46c1-8a50-aea6517624d0" providerId="ADAL" clId="{CE0556C0-3E83-4E29-A313-150DFA919B9B}" dt="2023-09-27T09:10:40.022" v="5682" actId="14100"/>
        <pc:sldMkLst>
          <pc:docMk/>
          <pc:sldMk cId="2817341120" sldId="341"/>
        </pc:sldMkLst>
        <pc:spChg chg="mod">
          <ac:chgData name="Olivier Jeanson" userId="98e23cb8-a4a1-46c1-8a50-aea6517624d0" providerId="ADAL" clId="{CE0556C0-3E83-4E29-A313-150DFA919B9B}" dt="2023-09-25T14:53:47.113" v="3796" actId="113"/>
          <ac:spMkLst>
            <pc:docMk/>
            <pc:sldMk cId="2817341120" sldId="341"/>
            <ac:spMk id="2" creationId="{9BB1CF3B-1C3B-1B50-E676-221177482FAB}"/>
          </ac:spMkLst>
        </pc:spChg>
        <pc:spChg chg="mod">
          <ac:chgData name="Olivier Jeanson" userId="98e23cb8-a4a1-46c1-8a50-aea6517624d0" providerId="ADAL" clId="{CE0556C0-3E83-4E29-A313-150DFA919B9B}" dt="2023-09-27T09:10:40.022" v="5682" actId="14100"/>
          <ac:spMkLst>
            <pc:docMk/>
            <pc:sldMk cId="2817341120" sldId="341"/>
            <ac:spMk id="3" creationId="{59E75F04-C02C-1312-3A4B-249589CEF6EB}"/>
          </ac:spMkLst>
        </pc:spChg>
      </pc:sldChg>
      <pc:sldChg chg="modSp new mod ord">
        <pc:chgData name="Olivier Jeanson" userId="98e23cb8-a4a1-46c1-8a50-aea6517624d0" providerId="ADAL" clId="{CE0556C0-3E83-4E29-A313-150DFA919B9B}" dt="2023-09-27T09:03:36.764" v="5459" actId="27107"/>
        <pc:sldMkLst>
          <pc:docMk/>
          <pc:sldMk cId="2422211245" sldId="342"/>
        </pc:sldMkLst>
        <pc:spChg chg="mod">
          <ac:chgData name="Olivier Jeanson" userId="98e23cb8-a4a1-46c1-8a50-aea6517624d0" providerId="ADAL" clId="{CE0556C0-3E83-4E29-A313-150DFA919B9B}" dt="2023-09-27T09:03:09.091" v="5455" actId="1076"/>
          <ac:spMkLst>
            <pc:docMk/>
            <pc:sldMk cId="2422211245" sldId="342"/>
            <ac:spMk id="2" creationId="{F5AE050E-D809-E513-27B0-D83E84234DE9}"/>
          </ac:spMkLst>
        </pc:spChg>
        <pc:spChg chg="mod">
          <ac:chgData name="Olivier Jeanson" userId="98e23cb8-a4a1-46c1-8a50-aea6517624d0" providerId="ADAL" clId="{CE0556C0-3E83-4E29-A313-150DFA919B9B}" dt="2023-09-27T09:03:36.764" v="5459" actId="27107"/>
          <ac:spMkLst>
            <pc:docMk/>
            <pc:sldMk cId="2422211245" sldId="342"/>
            <ac:spMk id="3" creationId="{656B663A-9746-379C-7377-164F7387328B}"/>
          </ac:spMkLst>
        </pc:spChg>
      </pc:sldChg>
      <pc:sldChg chg="modSp new mod">
        <pc:chgData name="Olivier Jeanson" userId="98e23cb8-a4a1-46c1-8a50-aea6517624d0" providerId="ADAL" clId="{CE0556C0-3E83-4E29-A313-150DFA919B9B}" dt="2023-09-25T16:06:36.899" v="4226" actId="113"/>
        <pc:sldMkLst>
          <pc:docMk/>
          <pc:sldMk cId="4080319593" sldId="343"/>
        </pc:sldMkLst>
        <pc:spChg chg="mod">
          <ac:chgData name="Olivier Jeanson" userId="98e23cb8-a4a1-46c1-8a50-aea6517624d0" providerId="ADAL" clId="{CE0556C0-3E83-4E29-A313-150DFA919B9B}" dt="2023-09-21T15:12:51.782" v="1317" actId="27636"/>
          <ac:spMkLst>
            <pc:docMk/>
            <pc:sldMk cId="4080319593" sldId="343"/>
            <ac:spMk id="2" creationId="{C958FBBF-9C64-3291-6429-97E8092E38E7}"/>
          </ac:spMkLst>
        </pc:spChg>
        <pc:spChg chg="mod">
          <ac:chgData name="Olivier Jeanson" userId="98e23cb8-a4a1-46c1-8a50-aea6517624d0" providerId="ADAL" clId="{CE0556C0-3E83-4E29-A313-150DFA919B9B}" dt="2023-09-25T16:06:36.899" v="4226" actId="113"/>
          <ac:spMkLst>
            <pc:docMk/>
            <pc:sldMk cId="4080319593" sldId="343"/>
            <ac:spMk id="3" creationId="{E2466B8E-8044-BAC4-AEE7-69BCA0B79693}"/>
          </ac:spMkLst>
        </pc:spChg>
      </pc:sldChg>
      <pc:sldChg chg="modSp new mod">
        <pc:chgData name="Olivier Jeanson" userId="98e23cb8-a4a1-46c1-8a50-aea6517624d0" providerId="ADAL" clId="{CE0556C0-3E83-4E29-A313-150DFA919B9B}" dt="2023-09-25T15:08:08.364" v="3975" actId="255"/>
        <pc:sldMkLst>
          <pc:docMk/>
          <pc:sldMk cId="3225253316" sldId="344"/>
        </pc:sldMkLst>
        <pc:spChg chg="mod">
          <ac:chgData name="Olivier Jeanson" userId="98e23cb8-a4a1-46c1-8a50-aea6517624d0" providerId="ADAL" clId="{CE0556C0-3E83-4E29-A313-150DFA919B9B}" dt="2023-09-25T15:08:08.364" v="3975" actId="255"/>
          <ac:spMkLst>
            <pc:docMk/>
            <pc:sldMk cId="3225253316" sldId="344"/>
            <ac:spMk id="2" creationId="{82F31704-676A-9D0B-A762-40A80BAC90C9}"/>
          </ac:spMkLst>
        </pc:spChg>
        <pc:spChg chg="mod">
          <ac:chgData name="Olivier Jeanson" userId="98e23cb8-a4a1-46c1-8a50-aea6517624d0" providerId="ADAL" clId="{CE0556C0-3E83-4E29-A313-150DFA919B9B}" dt="2023-09-25T15:07:59.092" v="3974" actId="255"/>
          <ac:spMkLst>
            <pc:docMk/>
            <pc:sldMk cId="3225253316" sldId="344"/>
            <ac:spMk id="3" creationId="{DB46B716-854D-11C2-B339-E12AA8542D82}"/>
          </ac:spMkLst>
        </pc:spChg>
      </pc:sldChg>
      <pc:sldChg chg="modSp new mod">
        <pc:chgData name="Olivier Jeanson" userId="98e23cb8-a4a1-46c1-8a50-aea6517624d0" providerId="ADAL" clId="{CE0556C0-3E83-4E29-A313-150DFA919B9B}" dt="2023-09-25T16:03:45.651" v="4153" actId="20577"/>
        <pc:sldMkLst>
          <pc:docMk/>
          <pc:sldMk cId="176635408" sldId="345"/>
        </pc:sldMkLst>
        <pc:spChg chg="mod">
          <ac:chgData name="Olivier Jeanson" userId="98e23cb8-a4a1-46c1-8a50-aea6517624d0" providerId="ADAL" clId="{CE0556C0-3E83-4E29-A313-150DFA919B9B}" dt="2023-09-25T14:40:21.824" v="3441" actId="20577"/>
          <ac:spMkLst>
            <pc:docMk/>
            <pc:sldMk cId="176635408" sldId="345"/>
            <ac:spMk id="2" creationId="{F07343AA-C2F1-1844-4D38-1B05EFD298B7}"/>
          </ac:spMkLst>
        </pc:spChg>
        <pc:spChg chg="mod">
          <ac:chgData name="Olivier Jeanson" userId="98e23cb8-a4a1-46c1-8a50-aea6517624d0" providerId="ADAL" clId="{CE0556C0-3E83-4E29-A313-150DFA919B9B}" dt="2023-09-25T16:03:45.651" v="4153" actId="20577"/>
          <ac:spMkLst>
            <pc:docMk/>
            <pc:sldMk cId="176635408" sldId="345"/>
            <ac:spMk id="3" creationId="{5DA26FFC-C6DF-EF3A-998F-EB7AD6764263}"/>
          </ac:spMkLst>
        </pc:spChg>
      </pc:sldChg>
      <pc:sldChg chg="modSp new mod">
        <pc:chgData name="Olivier Jeanson" userId="98e23cb8-a4a1-46c1-8a50-aea6517624d0" providerId="ADAL" clId="{CE0556C0-3E83-4E29-A313-150DFA919B9B}" dt="2023-09-26T08:57:06.842" v="4248" actId="1076"/>
        <pc:sldMkLst>
          <pc:docMk/>
          <pc:sldMk cId="1003450359" sldId="346"/>
        </pc:sldMkLst>
        <pc:spChg chg="mod">
          <ac:chgData name="Olivier Jeanson" userId="98e23cb8-a4a1-46c1-8a50-aea6517624d0" providerId="ADAL" clId="{CE0556C0-3E83-4E29-A313-150DFA919B9B}" dt="2023-09-25T14:55:02.033" v="3838" actId="122"/>
          <ac:spMkLst>
            <pc:docMk/>
            <pc:sldMk cId="1003450359" sldId="346"/>
            <ac:spMk id="2" creationId="{44F25315-7FBC-8269-6013-BF6F38162A70}"/>
          </ac:spMkLst>
        </pc:spChg>
        <pc:spChg chg="mod">
          <ac:chgData name="Olivier Jeanson" userId="98e23cb8-a4a1-46c1-8a50-aea6517624d0" providerId="ADAL" clId="{CE0556C0-3E83-4E29-A313-150DFA919B9B}" dt="2023-09-26T08:57:06.842" v="4248" actId="1076"/>
          <ac:spMkLst>
            <pc:docMk/>
            <pc:sldMk cId="1003450359" sldId="346"/>
            <ac:spMk id="3" creationId="{FA889578-C575-C994-C98D-EED1B699ED18}"/>
          </ac:spMkLst>
        </pc:spChg>
      </pc:sldChg>
      <pc:sldChg chg="modSp new mod">
        <pc:chgData name="Olivier Jeanson" userId="98e23cb8-a4a1-46c1-8a50-aea6517624d0" providerId="ADAL" clId="{CE0556C0-3E83-4E29-A313-150DFA919B9B}" dt="2023-09-27T08:58:34.072" v="5391" actId="20577"/>
        <pc:sldMkLst>
          <pc:docMk/>
          <pc:sldMk cId="1071286588" sldId="347"/>
        </pc:sldMkLst>
        <pc:spChg chg="mod">
          <ac:chgData name="Olivier Jeanson" userId="98e23cb8-a4a1-46c1-8a50-aea6517624d0" providerId="ADAL" clId="{CE0556C0-3E83-4E29-A313-150DFA919B9B}" dt="2023-09-25T15:51:51.179" v="4040" actId="14100"/>
          <ac:spMkLst>
            <pc:docMk/>
            <pc:sldMk cId="1071286588" sldId="347"/>
            <ac:spMk id="2" creationId="{74479407-FC8B-78A5-D37A-566E7686807C}"/>
          </ac:spMkLst>
        </pc:spChg>
        <pc:spChg chg="mod">
          <ac:chgData name="Olivier Jeanson" userId="98e23cb8-a4a1-46c1-8a50-aea6517624d0" providerId="ADAL" clId="{CE0556C0-3E83-4E29-A313-150DFA919B9B}" dt="2023-09-27T08:58:34.072" v="5391" actId="20577"/>
          <ac:spMkLst>
            <pc:docMk/>
            <pc:sldMk cId="1071286588" sldId="347"/>
            <ac:spMk id="3" creationId="{304911CD-08DE-4E8B-F9DF-520EC80C0F66}"/>
          </ac:spMkLst>
        </pc:spChg>
      </pc:sldChg>
      <pc:sldChg chg="modSp new mod">
        <pc:chgData name="Olivier Jeanson" userId="98e23cb8-a4a1-46c1-8a50-aea6517624d0" providerId="ADAL" clId="{CE0556C0-3E83-4E29-A313-150DFA919B9B}" dt="2023-09-26T16:02:38.308" v="5035" actId="20577"/>
        <pc:sldMkLst>
          <pc:docMk/>
          <pc:sldMk cId="994809916" sldId="348"/>
        </pc:sldMkLst>
        <pc:spChg chg="mod">
          <ac:chgData name="Olivier Jeanson" userId="98e23cb8-a4a1-46c1-8a50-aea6517624d0" providerId="ADAL" clId="{CE0556C0-3E83-4E29-A313-150DFA919B9B}" dt="2023-09-26T16:02:38.308" v="5035" actId="20577"/>
          <ac:spMkLst>
            <pc:docMk/>
            <pc:sldMk cId="994809916" sldId="348"/>
            <ac:spMk id="3" creationId="{B312C6C7-6910-A819-50CE-4317CD3C9476}"/>
          </ac:spMkLst>
        </pc:spChg>
      </pc:sldChg>
    </pc:docChg>
  </pc:docChgLst>
  <pc:docChgLst>
    <pc:chgData name="Olivier Jeanson" userId="98e23cb8-a4a1-46c1-8a50-aea6517624d0" providerId="ADAL" clId="{128FD418-C9FC-4553-A360-2926955EFE51}"/>
    <pc:docChg chg="undo redo custSel addSld delSld modSld sldOrd">
      <pc:chgData name="Olivier Jeanson" userId="98e23cb8-a4a1-46c1-8a50-aea6517624d0" providerId="ADAL" clId="{128FD418-C9FC-4553-A360-2926955EFE51}" dt="2022-07-01T13:03:00.945" v="21284" actId="20577"/>
      <pc:docMkLst>
        <pc:docMk/>
      </pc:docMkLst>
      <pc:sldChg chg="modSp mod">
        <pc:chgData name="Olivier Jeanson" userId="98e23cb8-a4a1-46c1-8a50-aea6517624d0" providerId="ADAL" clId="{128FD418-C9FC-4553-A360-2926955EFE51}" dt="2022-06-21T13:59:14.596" v="13505" actId="14100"/>
        <pc:sldMkLst>
          <pc:docMk/>
          <pc:sldMk cId="3784089036" sldId="256"/>
        </pc:sldMkLst>
        <pc:spChg chg="mod">
          <ac:chgData name="Olivier Jeanson" userId="98e23cb8-a4a1-46c1-8a50-aea6517624d0" providerId="ADAL" clId="{128FD418-C9FC-4553-A360-2926955EFE51}" dt="2022-06-21T13:59:14.596" v="13505" actId="14100"/>
          <ac:spMkLst>
            <pc:docMk/>
            <pc:sldMk cId="3784089036" sldId="256"/>
            <ac:spMk id="2" creationId="{00000000-0000-0000-0000-000000000000}"/>
          </ac:spMkLst>
        </pc:spChg>
      </pc:sldChg>
      <pc:sldChg chg="modSp mod">
        <pc:chgData name="Olivier Jeanson" userId="98e23cb8-a4a1-46c1-8a50-aea6517624d0" providerId="ADAL" clId="{128FD418-C9FC-4553-A360-2926955EFE51}" dt="2022-06-22T12:57:16.706" v="17316" actId="20577"/>
        <pc:sldMkLst>
          <pc:docMk/>
          <pc:sldMk cId="2450774242" sldId="257"/>
        </pc:sldMkLst>
        <pc:spChg chg="mod">
          <ac:chgData name="Olivier Jeanson" userId="98e23cb8-a4a1-46c1-8a50-aea6517624d0" providerId="ADAL" clId="{128FD418-C9FC-4553-A360-2926955EFE51}" dt="2022-06-21T14:56:52.509" v="14540" actId="14100"/>
          <ac:spMkLst>
            <pc:docMk/>
            <pc:sldMk cId="2450774242" sldId="257"/>
            <ac:spMk id="2" creationId="{69850CB5-1C23-A62E-FE96-D854E3A616B2}"/>
          </ac:spMkLst>
        </pc:spChg>
        <pc:spChg chg="mod">
          <ac:chgData name="Olivier Jeanson" userId="98e23cb8-a4a1-46c1-8a50-aea6517624d0" providerId="ADAL" clId="{128FD418-C9FC-4553-A360-2926955EFE51}" dt="2022-06-22T12:57:16.706" v="17316" actId="20577"/>
          <ac:spMkLst>
            <pc:docMk/>
            <pc:sldMk cId="2450774242" sldId="257"/>
            <ac:spMk id="3" creationId="{C6D7140C-8E0D-C65A-3C59-D625EC065D9D}"/>
          </ac:spMkLst>
        </pc:spChg>
      </pc:sldChg>
      <pc:sldChg chg="modSp mod">
        <pc:chgData name="Olivier Jeanson" userId="98e23cb8-a4a1-46c1-8a50-aea6517624d0" providerId="ADAL" clId="{128FD418-C9FC-4553-A360-2926955EFE51}" dt="2022-06-22T09:07:41.360" v="15690" actId="113"/>
        <pc:sldMkLst>
          <pc:docMk/>
          <pc:sldMk cId="1747173850" sldId="258"/>
        </pc:sldMkLst>
        <pc:spChg chg="mod">
          <ac:chgData name="Olivier Jeanson" userId="98e23cb8-a4a1-46c1-8a50-aea6517624d0" providerId="ADAL" clId="{128FD418-C9FC-4553-A360-2926955EFE51}" dt="2022-06-22T09:07:41.360" v="15690" actId="113"/>
          <ac:spMkLst>
            <pc:docMk/>
            <pc:sldMk cId="1747173850" sldId="258"/>
            <ac:spMk id="3" creationId="{9716A99F-B632-D25F-F549-1C1789612771}"/>
          </ac:spMkLst>
        </pc:spChg>
      </pc:sldChg>
      <pc:sldChg chg="modSp mod">
        <pc:chgData name="Olivier Jeanson" userId="98e23cb8-a4a1-46c1-8a50-aea6517624d0" providerId="ADAL" clId="{128FD418-C9FC-4553-A360-2926955EFE51}" dt="2022-06-22T08:24:15.505" v="15368" actId="20577"/>
        <pc:sldMkLst>
          <pc:docMk/>
          <pc:sldMk cId="2781296827" sldId="260"/>
        </pc:sldMkLst>
        <pc:spChg chg="mod">
          <ac:chgData name="Olivier Jeanson" userId="98e23cb8-a4a1-46c1-8a50-aea6517624d0" providerId="ADAL" clId="{128FD418-C9FC-4553-A360-2926955EFE51}" dt="2022-06-16T14:51:28.988" v="4" actId="14100"/>
          <ac:spMkLst>
            <pc:docMk/>
            <pc:sldMk cId="2781296827" sldId="260"/>
            <ac:spMk id="2" creationId="{5EA18575-C8B2-4A62-6BD5-49F511E6C56E}"/>
          </ac:spMkLst>
        </pc:spChg>
        <pc:spChg chg="mod">
          <ac:chgData name="Olivier Jeanson" userId="98e23cb8-a4a1-46c1-8a50-aea6517624d0" providerId="ADAL" clId="{128FD418-C9FC-4553-A360-2926955EFE51}" dt="2022-06-22T08:24:15.505" v="15368" actId="20577"/>
          <ac:spMkLst>
            <pc:docMk/>
            <pc:sldMk cId="2781296827" sldId="260"/>
            <ac:spMk id="3" creationId="{643821BB-AEEE-A591-43A3-88FEB938C1B6}"/>
          </ac:spMkLst>
        </pc:spChg>
      </pc:sldChg>
      <pc:sldChg chg="modSp mod ord">
        <pc:chgData name="Olivier Jeanson" userId="98e23cb8-a4a1-46c1-8a50-aea6517624d0" providerId="ADAL" clId="{128FD418-C9FC-4553-A360-2926955EFE51}" dt="2022-06-22T09:11:24.768" v="15700" actId="113"/>
        <pc:sldMkLst>
          <pc:docMk/>
          <pc:sldMk cId="2677441918" sldId="261"/>
        </pc:sldMkLst>
        <pc:spChg chg="mod">
          <ac:chgData name="Olivier Jeanson" userId="98e23cb8-a4a1-46c1-8a50-aea6517624d0" providerId="ADAL" clId="{128FD418-C9FC-4553-A360-2926955EFE51}" dt="2022-06-22T09:11:24.768" v="15700" actId="113"/>
          <ac:spMkLst>
            <pc:docMk/>
            <pc:sldMk cId="2677441918" sldId="261"/>
            <ac:spMk id="3" creationId="{9B76D1BC-276C-DEA9-12D9-2CE0AAA1C34A}"/>
          </ac:spMkLst>
        </pc:spChg>
      </pc:sldChg>
      <pc:sldChg chg="modSp mod">
        <pc:chgData name="Olivier Jeanson" userId="98e23cb8-a4a1-46c1-8a50-aea6517624d0" providerId="ADAL" clId="{128FD418-C9FC-4553-A360-2926955EFE51}" dt="2022-06-22T13:22:11.334" v="17601" actId="20577"/>
        <pc:sldMkLst>
          <pc:docMk/>
          <pc:sldMk cId="2263447734" sldId="262"/>
        </pc:sldMkLst>
        <pc:spChg chg="mod">
          <ac:chgData name="Olivier Jeanson" userId="98e23cb8-a4a1-46c1-8a50-aea6517624d0" providerId="ADAL" clId="{128FD418-C9FC-4553-A360-2926955EFE51}" dt="2022-06-21T15:19:04.900" v="15110" actId="20577"/>
          <ac:spMkLst>
            <pc:docMk/>
            <pc:sldMk cId="2263447734" sldId="262"/>
            <ac:spMk id="2" creationId="{31745779-4404-3506-9626-C1259B5469E9}"/>
          </ac:spMkLst>
        </pc:spChg>
        <pc:spChg chg="mod">
          <ac:chgData name="Olivier Jeanson" userId="98e23cb8-a4a1-46c1-8a50-aea6517624d0" providerId="ADAL" clId="{128FD418-C9FC-4553-A360-2926955EFE51}" dt="2022-06-22T13:22:11.334" v="17601" actId="20577"/>
          <ac:spMkLst>
            <pc:docMk/>
            <pc:sldMk cId="2263447734" sldId="262"/>
            <ac:spMk id="3" creationId="{07CFA992-6323-E864-E7A2-3F28B585A20A}"/>
          </ac:spMkLst>
        </pc:spChg>
      </pc:sldChg>
      <pc:sldChg chg="modSp del mod">
        <pc:chgData name="Olivier Jeanson" userId="98e23cb8-a4a1-46c1-8a50-aea6517624d0" providerId="ADAL" clId="{128FD418-C9FC-4553-A360-2926955EFE51}" dt="2022-06-22T09:09:51.751" v="15695" actId="2696"/>
        <pc:sldMkLst>
          <pc:docMk/>
          <pc:sldMk cId="2264979987" sldId="263"/>
        </pc:sldMkLst>
        <pc:spChg chg="mod">
          <ac:chgData name="Olivier Jeanson" userId="98e23cb8-a4a1-46c1-8a50-aea6517624d0" providerId="ADAL" clId="{128FD418-C9FC-4553-A360-2926955EFE51}" dt="2022-06-21T15:19:17.292" v="15130" actId="20577"/>
          <ac:spMkLst>
            <pc:docMk/>
            <pc:sldMk cId="2264979987" sldId="263"/>
            <ac:spMk id="2" creationId="{43B56BC2-0EAC-1E5B-4E36-478CDE5F83C4}"/>
          </ac:spMkLst>
        </pc:spChg>
        <pc:spChg chg="mod">
          <ac:chgData name="Olivier Jeanson" userId="98e23cb8-a4a1-46c1-8a50-aea6517624d0" providerId="ADAL" clId="{128FD418-C9FC-4553-A360-2926955EFE51}" dt="2022-06-21T08:48:44.684" v="10854" actId="14100"/>
          <ac:spMkLst>
            <pc:docMk/>
            <pc:sldMk cId="2264979987" sldId="263"/>
            <ac:spMk id="4" creationId="{E5658A04-6933-96EB-AF02-BD3A49FC15AE}"/>
          </ac:spMkLst>
        </pc:spChg>
      </pc:sldChg>
      <pc:sldChg chg="modSp mod">
        <pc:chgData name="Olivier Jeanson" userId="98e23cb8-a4a1-46c1-8a50-aea6517624d0" providerId="ADAL" clId="{128FD418-C9FC-4553-A360-2926955EFE51}" dt="2022-06-22T09:09:13.943" v="15692" actId="113"/>
        <pc:sldMkLst>
          <pc:docMk/>
          <pc:sldMk cId="1541551301" sldId="264"/>
        </pc:sldMkLst>
        <pc:spChg chg="mod">
          <ac:chgData name="Olivier Jeanson" userId="98e23cb8-a4a1-46c1-8a50-aea6517624d0" providerId="ADAL" clId="{128FD418-C9FC-4553-A360-2926955EFE51}" dt="2022-06-22T09:09:13.943" v="15692" actId="113"/>
          <ac:spMkLst>
            <pc:docMk/>
            <pc:sldMk cId="1541551301" sldId="264"/>
            <ac:spMk id="3" creationId="{69A16C7B-A23C-EA98-6232-195574420D5D}"/>
          </ac:spMkLst>
        </pc:spChg>
      </pc:sldChg>
      <pc:sldChg chg="modSp mod">
        <pc:chgData name="Olivier Jeanson" userId="98e23cb8-a4a1-46c1-8a50-aea6517624d0" providerId="ADAL" clId="{128FD418-C9FC-4553-A360-2926955EFE51}" dt="2022-06-20T15:15:01.380" v="7515" actId="20577"/>
        <pc:sldMkLst>
          <pc:docMk/>
          <pc:sldMk cId="356176599" sldId="265"/>
        </pc:sldMkLst>
        <pc:spChg chg="mod">
          <ac:chgData name="Olivier Jeanson" userId="98e23cb8-a4a1-46c1-8a50-aea6517624d0" providerId="ADAL" clId="{128FD418-C9FC-4553-A360-2926955EFE51}" dt="2022-06-20T15:15:01.380" v="7515" actId="20577"/>
          <ac:spMkLst>
            <pc:docMk/>
            <pc:sldMk cId="356176599" sldId="265"/>
            <ac:spMk id="4" creationId="{83D827D4-8606-777D-3E1D-C758497F8152}"/>
          </ac:spMkLst>
        </pc:spChg>
      </pc:sldChg>
      <pc:sldChg chg="modSp mod">
        <pc:chgData name="Olivier Jeanson" userId="98e23cb8-a4a1-46c1-8a50-aea6517624d0" providerId="ADAL" clId="{128FD418-C9FC-4553-A360-2926955EFE51}" dt="2022-06-22T09:23:10.370" v="15869" actId="20577"/>
        <pc:sldMkLst>
          <pc:docMk/>
          <pc:sldMk cId="3667093204" sldId="266"/>
        </pc:sldMkLst>
        <pc:spChg chg="mod">
          <ac:chgData name="Olivier Jeanson" userId="98e23cb8-a4a1-46c1-8a50-aea6517624d0" providerId="ADAL" clId="{128FD418-C9FC-4553-A360-2926955EFE51}" dt="2022-06-21T15:12:54.159" v="14983" actId="14100"/>
          <ac:spMkLst>
            <pc:docMk/>
            <pc:sldMk cId="3667093204" sldId="266"/>
            <ac:spMk id="2" creationId="{D89211A8-1BA7-C55F-2731-F91E9AF6B7E1}"/>
          </ac:spMkLst>
        </pc:spChg>
        <pc:spChg chg="mod">
          <ac:chgData name="Olivier Jeanson" userId="98e23cb8-a4a1-46c1-8a50-aea6517624d0" providerId="ADAL" clId="{128FD418-C9FC-4553-A360-2926955EFE51}" dt="2022-06-22T09:23:10.370" v="15869" actId="20577"/>
          <ac:spMkLst>
            <pc:docMk/>
            <pc:sldMk cId="3667093204" sldId="266"/>
            <ac:spMk id="3" creationId="{D3AFFFDE-2E66-DAFC-FB52-D215B6CA92F4}"/>
          </ac:spMkLst>
        </pc:spChg>
      </pc:sldChg>
      <pc:sldChg chg="modSp mod">
        <pc:chgData name="Olivier Jeanson" userId="98e23cb8-a4a1-46c1-8a50-aea6517624d0" providerId="ADAL" clId="{128FD418-C9FC-4553-A360-2926955EFE51}" dt="2022-06-22T09:12:18.447" v="15723" actId="113"/>
        <pc:sldMkLst>
          <pc:docMk/>
          <pc:sldMk cId="972481114" sldId="267"/>
        </pc:sldMkLst>
        <pc:spChg chg="mod">
          <ac:chgData name="Olivier Jeanson" userId="98e23cb8-a4a1-46c1-8a50-aea6517624d0" providerId="ADAL" clId="{128FD418-C9FC-4553-A360-2926955EFE51}" dt="2022-06-22T09:12:18.447" v="15723" actId="113"/>
          <ac:spMkLst>
            <pc:docMk/>
            <pc:sldMk cId="972481114" sldId="267"/>
            <ac:spMk id="3" creationId="{D671F005-E022-4CB3-AF42-9F052A0B5622}"/>
          </ac:spMkLst>
        </pc:spChg>
      </pc:sldChg>
      <pc:sldChg chg="modSp del mod ord">
        <pc:chgData name="Olivier Jeanson" userId="98e23cb8-a4a1-46c1-8a50-aea6517624d0" providerId="ADAL" clId="{128FD418-C9FC-4553-A360-2926955EFE51}" dt="2022-06-21T10:46:25.786" v="12826" actId="2696"/>
        <pc:sldMkLst>
          <pc:docMk/>
          <pc:sldMk cId="3108153230" sldId="268"/>
        </pc:sldMkLst>
        <pc:spChg chg="mod">
          <ac:chgData name="Olivier Jeanson" userId="98e23cb8-a4a1-46c1-8a50-aea6517624d0" providerId="ADAL" clId="{128FD418-C9FC-4553-A360-2926955EFE51}" dt="2022-06-21T10:41:11.728" v="12699" actId="20577"/>
          <ac:spMkLst>
            <pc:docMk/>
            <pc:sldMk cId="3108153230" sldId="268"/>
            <ac:spMk id="2" creationId="{86E8EF3D-234A-7843-1C85-73A02885E9B1}"/>
          </ac:spMkLst>
        </pc:spChg>
        <pc:spChg chg="mod">
          <ac:chgData name="Olivier Jeanson" userId="98e23cb8-a4a1-46c1-8a50-aea6517624d0" providerId="ADAL" clId="{128FD418-C9FC-4553-A360-2926955EFE51}" dt="2022-06-21T10:46:11.822" v="12820" actId="21"/>
          <ac:spMkLst>
            <pc:docMk/>
            <pc:sldMk cId="3108153230" sldId="268"/>
            <ac:spMk id="3" creationId="{9EA69A87-4DD0-3EA3-8532-3F1BAA21B250}"/>
          </ac:spMkLst>
        </pc:spChg>
      </pc:sldChg>
      <pc:sldChg chg="modSp mod">
        <pc:chgData name="Olivier Jeanson" userId="98e23cb8-a4a1-46c1-8a50-aea6517624d0" providerId="ADAL" clId="{128FD418-C9FC-4553-A360-2926955EFE51}" dt="2022-06-22T09:21:13.476" v="15812" actId="20577"/>
        <pc:sldMkLst>
          <pc:docMk/>
          <pc:sldMk cId="2421797241" sldId="269"/>
        </pc:sldMkLst>
        <pc:spChg chg="mod">
          <ac:chgData name="Olivier Jeanson" userId="98e23cb8-a4a1-46c1-8a50-aea6517624d0" providerId="ADAL" clId="{128FD418-C9FC-4553-A360-2926955EFE51}" dt="2022-06-20T15:47:50.011" v="8583" actId="14100"/>
          <ac:spMkLst>
            <pc:docMk/>
            <pc:sldMk cId="2421797241" sldId="269"/>
            <ac:spMk id="2" creationId="{CF949517-31BE-AEC7-212D-5D60A8C08DE7}"/>
          </ac:spMkLst>
        </pc:spChg>
        <pc:spChg chg="mod">
          <ac:chgData name="Olivier Jeanson" userId="98e23cb8-a4a1-46c1-8a50-aea6517624d0" providerId="ADAL" clId="{128FD418-C9FC-4553-A360-2926955EFE51}" dt="2022-06-22T09:21:13.476" v="15812" actId="20577"/>
          <ac:spMkLst>
            <pc:docMk/>
            <pc:sldMk cId="2421797241" sldId="269"/>
            <ac:spMk id="3" creationId="{5FD4E219-662C-326E-BBE1-3DA92DA50489}"/>
          </ac:spMkLst>
        </pc:spChg>
      </pc:sldChg>
      <pc:sldChg chg="modSp mod">
        <pc:chgData name="Olivier Jeanson" userId="98e23cb8-a4a1-46c1-8a50-aea6517624d0" providerId="ADAL" clId="{128FD418-C9FC-4553-A360-2926955EFE51}" dt="2022-06-22T08:20:24.847" v="15319" actId="20577"/>
        <pc:sldMkLst>
          <pc:docMk/>
          <pc:sldMk cId="3933509106" sldId="271"/>
        </pc:sldMkLst>
        <pc:spChg chg="mod">
          <ac:chgData name="Olivier Jeanson" userId="98e23cb8-a4a1-46c1-8a50-aea6517624d0" providerId="ADAL" clId="{128FD418-C9FC-4553-A360-2926955EFE51}" dt="2022-06-22T08:20:24.847" v="15319" actId="20577"/>
          <ac:spMkLst>
            <pc:docMk/>
            <pc:sldMk cId="3933509106" sldId="271"/>
            <ac:spMk id="2" creationId="{7F7B5F79-A7BE-69F8-71CE-365AA39DD0B1}"/>
          </ac:spMkLst>
        </pc:spChg>
        <pc:spChg chg="mod">
          <ac:chgData name="Olivier Jeanson" userId="98e23cb8-a4a1-46c1-8a50-aea6517624d0" providerId="ADAL" clId="{128FD418-C9FC-4553-A360-2926955EFE51}" dt="2022-06-21T14:55:39.942" v="14518" actId="20577"/>
          <ac:spMkLst>
            <pc:docMk/>
            <pc:sldMk cId="3933509106" sldId="271"/>
            <ac:spMk id="3" creationId="{06004510-EBF0-8805-DA36-AB2B89189208}"/>
          </ac:spMkLst>
        </pc:spChg>
      </pc:sldChg>
      <pc:sldChg chg="modSp mod">
        <pc:chgData name="Olivier Jeanson" userId="98e23cb8-a4a1-46c1-8a50-aea6517624d0" providerId="ADAL" clId="{128FD418-C9FC-4553-A360-2926955EFE51}" dt="2022-06-22T09:24:53.827" v="15881" actId="20577"/>
        <pc:sldMkLst>
          <pc:docMk/>
          <pc:sldMk cId="2426885790" sldId="272"/>
        </pc:sldMkLst>
        <pc:spChg chg="mod">
          <ac:chgData name="Olivier Jeanson" userId="98e23cb8-a4a1-46c1-8a50-aea6517624d0" providerId="ADAL" clId="{128FD418-C9FC-4553-A360-2926955EFE51}" dt="2022-06-22T09:24:53.827" v="15881" actId="20577"/>
          <ac:spMkLst>
            <pc:docMk/>
            <pc:sldMk cId="2426885790" sldId="272"/>
            <ac:spMk id="3" creationId="{21F2BDF1-933B-F6E6-1B6E-AE0FB40CB930}"/>
          </ac:spMkLst>
        </pc:spChg>
      </pc:sldChg>
      <pc:sldChg chg="modSp mod">
        <pc:chgData name="Olivier Jeanson" userId="98e23cb8-a4a1-46c1-8a50-aea6517624d0" providerId="ADAL" clId="{128FD418-C9FC-4553-A360-2926955EFE51}" dt="2022-06-22T09:28:58.308" v="15953" actId="20577"/>
        <pc:sldMkLst>
          <pc:docMk/>
          <pc:sldMk cId="4172850399" sldId="274"/>
        </pc:sldMkLst>
        <pc:spChg chg="mod">
          <ac:chgData name="Olivier Jeanson" userId="98e23cb8-a4a1-46c1-8a50-aea6517624d0" providerId="ADAL" clId="{128FD418-C9FC-4553-A360-2926955EFE51}" dt="2022-06-21T15:15:22.302" v="15052" actId="255"/>
          <ac:spMkLst>
            <pc:docMk/>
            <pc:sldMk cId="4172850399" sldId="274"/>
            <ac:spMk id="2" creationId="{2DE7ECC9-409A-4B47-9C97-DE75B4A63901}"/>
          </ac:spMkLst>
        </pc:spChg>
        <pc:spChg chg="mod">
          <ac:chgData name="Olivier Jeanson" userId="98e23cb8-a4a1-46c1-8a50-aea6517624d0" providerId="ADAL" clId="{128FD418-C9FC-4553-A360-2926955EFE51}" dt="2022-06-22T09:28:58.308" v="15953" actId="20577"/>
          <ac:spMkLst>
            <pc:docMk/>
            <pc:sldMk cId="4172850399" sldId="274"/>
            <ac:spMk id="3" creationId="{6F35134E-B171-F6D8-F08C-0F799F57D3D9}"/>
          </ac:spMkLst>
        </pc:spChg>
      </pc:sldChg>
      <pc:sldChg chg="modSp mod ord">
        <pc:chgData name="Olivier Jeanson" userId="98e23cb8-a4a1-46c1-8a50-aea6517624d0" providerId="ADAL" clId="{128FD418-C9FC-4553-A360-2926955EFE51}" dt="2022-06-22T12:26:33.588" v="16404" actId="255"/>
        <pc:sldMkLst>
          <pc:docMk/>
          <pc:sldMk cId="282630657" sldId="276"/>
        </pc:sldMkLst>
        <pc:spChg chg="mod">
          <ac:chgData name="Olivier Jeanson" userId="98e23cb8-a4a1-46c1-8a50-aea6517624d0" providerId="ADAL" clId="{128FD418-C9FC-4553-A360-2926955EFE51}" dt="2022-06-20T14:36:36.519" v="6251" actId="14100"/>
          <ac:spMkLst>
            <pc:docMk/>
            <pc:sldMk cId="282630657" sldId="276"/>
            <ac:spMk id="2" creationId="{244C486D-3809-F323-952A-48B1D2C9B540}"/>
          </ac:spMkLst>
        </pc:spChg>
        <pc:spChg chg="mod">
          <ac:chgData name="Olivier Jeanson" userId="98e23cb8-a4a1-46c1-8a50-aea6517624d0" providerId="ADAL" clId="{128FD418-C9FC-4553-A360-2926955EFE51}" dt="2022-06-22T12:26:33.588" v="16404" actId="255"/>
          <ac:spMkLst>
            <pc:docMk/>
            <pc:sldMk cId="282630657" sldId="276"/>
            <ac:spMk id="3" creationId="{7F47BFCA-731C-AFE7-8F06-6B62303E0809}"/>
          </ac:spMkLst>
        </pc:spChg>
      </pc:sldChg>
      <pc:sldChg chg="modSp mod ord">
        <pc:chgData name="Olivier Jeanson" userId="98e23cb8-a4a1-46c1-8a50-aea6517624d0" providerId="ADAL" clId="{128FD418-C9FC-4553-A360-2926955EFE51}" dt="2022-06-22T13:12:49.713" v="17350" actId="20577"/>
        <pc:sldMkLst>
          <pc:docMk/>
          <pc:sldMk cId="3075672663" sldId="277"/>
        </pc:sldMkLst>
        <pc:spChg chg="mod">
          <ac:chgData name="Olivier Jeanson" userId="98e23cb8-a4a1-46c1-8a50-aea6517624d0" providerId="ADAL" clId="{128FD418-C9FC-4553-A360-2926955EFE51}" dt="2022-06-22T13:12:39.872" v="17348" actId="20577"/>
          <ac:spMkLst>
            <pc:docMk/>
            <pc:sldMk cId="3075672663" sldId="277"/>
            <ac:spMk id="2" creationId="{E92E115E-461E-14F9-423B-1B0CFD1D5578}"/>
          </ac:spMkLst>
        </pc:spChg>
        <pc:spChg chg="mod">
          <ac:chgData name="Olivier Jeanson" userId="98e23cb8-a4a1-46c1-8a50-aea6517624d0" providerId="ADAL" clId="{128FD418-C9FC-4553-A360-2926955EFE51}" dt="2022-06-22T13:12:49.713" v="17350" actId="20577"/>
          <ac:spMkLst>
            <pc:docMk/>
            <pc:sldMk cId="3075672663" sldId="277"/>
            <ac:spMk id="3" creationId="{61709C1D-0982-387F-1A80-B20573414EC9}"/>
          </ac:spMkLst>
        </pc:spChg>
      </pc:sldChg>
      <pc:sldChg chg="modSp mod">
        <pc:chgData name="Olivier Jeanson" userId="98e23cb8-a4a1-46c1-8a50-aea6517624d0" providerId="ADAL" clId="{128FD418-C9FC-4553-A360-2926955EFE51}" dt="2022-06-22T12:20:29.386" v="16201" actId="20577"/>
        <pc:sldMkLst>
          <pc:docMk/>
          <pc:sldMk cId="2918141" sldId="278"/>
        </pc:sldMkLst>
        <pc:spChg chg="mod">
          <ac:chgData name="Olivier Jeanson" userId="98e23cb8-a4a1-46c1-8a50-aea6517624d0" providerId="ADAL" clId="{128FD418-C9FC-4553-A360-2926955EFE51}" dt="2022-06-21T08:57:09.682" v="11061" actId="14100"/>
          <ac:spMkLst>
            <pc:docMk/>
            <pc:sldMk cId="2918141" sldId="278"/>
            <ac:spMk id="2" creationId="{F0927A4C-9B85-EEBA-BFE7-69144BB58FBF}"/>
          </ac:spMkLst>
        </pc:spChg>
        <pc:spChg chg="mod">
          <ac:chgData name="Olivier Jeanson" userId="98e23cb8-a4a1-46c1-8a50-aea6517624d0" providerId="ADAL" clId="{128FD418-C9FC-4553-A360-2926955EFE51}" dt="2022-06-22T12:20:29.386" v="16201" actId="20577"/>
          <ac:spMkLst>
            <pc:docMk/>
            <pc:sldMk cId="2918141" sldId="278"/>
            <ac:spMk id="3" creationId="{62B58649-E440-3D5A-95D7-70058A864D47}"/>
          </ac:spMkLst>
        </pc:spChg>
      </pc:sldChg>
      <pc:sldChg chg="modSp mod">
        <pc:chgData name="Olivier Jeanson" userId="98e23cb8-a4a1-46c1-8a50-aea6517624d0" providerId="ADAL" clId="{128FD418-C9FC-4553-A360-2926955EFE51}" dt="2022-06-22T12:23:14.284" v="16237" actId="113"/>
        <pc:sldMkLst>
          <pc:docMk/>
          <pc:sldMk cId="2312362238" sldId="279"/>
        </pc:sldMkLst>
        <pc:spChg chg="mod">
          <ac:chgData name="Olivier Jeanson" userId="98e23cb8-a4a1-46c1-8a50-aea6517624d0" providerId="ADAL" clId="{128FD418-C9FC-4553-A360-2926955EFE51}" dt="2022-06-22T12:23:14.284" v="16237" actId="113"/>
          <ac:spMkLst>
            <pc:docMk/>
            <pc:sldMk cId="2312362238" sldId="279"/>
            <ac:spMk id="3" creationId="{1455ACB9-E914-1ED2-88C0-06B292CE8CB8}"/>
          </ac:spMkLst>
        </pc:spChg>
      </pc:sldChg>
      <pc:sldChg chg="modSp mod">
        <pc:chgData name="Olivier Jeanson" userId="98e23cb8-a4a1-46c1-8a50-aea6517624d0" providerId="ADAL" clId="{128FD418-C9FC-4553-A360-2926955EFE51}" dt="2022-06-22T09:35:20.299" v="16005" actId="20577"/>
        <pc:sldMkLst>
          <pc:docMk/>
          <pc:sldMk cId="3400775691" sldId="280"/>
        </pc:sldMkLst>
        <pc:spChg chg="mod">
          <ac:chgData name="Olivier Jeanson" userId="98e23cb8-a4a1-46c1-8a50-aea6517624d0" providerId="ADAL" clId="{128FD418-C9FC-4553-A360-2926955EFE51}" dt="2022-06-21T15:16:33.004" v="15057" actId="255"/>
          <ac:spMkLst>
            <pc:docMk/>
            <pc:sldMk cId="3400775691" sldId="280"/>
            <ac:spMk id="2" creationId="{26518770-D090-EC7D-5A70-0F7C1D505AD6}"/>
          </ac:spMkLst>
        </pc:spChg>
        <pc:spChg chg="mod">
          <ac:chgData name="Olivier Jeanson" userId="98e23cb8-a4a1-46c1-8a50-aea6517624d0" providerId="ADAL" clId="{128FD418-C9FC-4553-A360-2926955EFE51}" dt="2022-06-22T09:35:20.299" v="16005" actId="20577"/>
          <ac:spMkLst>
            <pc:docMk/>
            <pc:sldMk cId="3400775691" sldId="280"/>
            <ac:spMk id="3" creationId="{D836928F-3D60-AE2D-EC09-61263673124A}"/>
          </ac:spMkLst>
        </pc:spChg>
      </pc:sldChg>
      <pc:sldChg chg="modSp mod ord">
        <pc:chgData name="Olivier Jeanson" userId="98e23cb8-a4a1-46c1-8a50-aea6517624d0" providerId="ADAL" clId="{128FD418-C9FC-4553-A360-2926955EFE51}" dt="2022-06-22T12:27:57.570" v="16410" actId="113"/>
        <pc:sldMkLst>
          <pc:docMk/>
          <pc:sldMk cId="3491352506" sldId="281"/>
        </pc:sldMkLst>
        <pc:spChg chg="mod">
          <ac:chgData name="Olivier Jeanson" userId="98e23cb8-a4a1-46c1-8a50-aea6517624d0" providerId="ADAL" clId="{128FD418-C9FC-4553-A360-2926955EFE51}" dt="2022-06-21T08:25:45.585" v="9951" actId="14100"/>
          <ac:spMkLst>
            <pc:docMk/>
            <pc:sldMk cId="3491352506" sldId="281"/>
            <ac:spMk id="2" creationId="{8BDC0AF0-176A-C267-3DD1-6D1401C4836A}"/>
          </ac:spMkLst>
        </pc:spChg>
        <pc:spChg chg="mod">
          <ac:chgData name="Olivier Jeanson" userId="98e23cb8-a4a1-46c1-8a50-aea6517624d0" providerId="ADAL" clId="{128FD418-C9FC-4553-A360-2926955EFE51}" dt="2022-06-22T12:27:57.570" v="16410" actId="113"/>
          <ac:spMkLst>
            <pc:docMk/>
            <pc:sldMk cId="3491352506" sldId="281"/>
            <ac:spMk id="3" creationId="{59A5BCE8-9CDC-B596-7895-EAE9BA4D4DBD}"/>
          </ac:spMkLst>
        </pc:spChg>
      </pc:sldChg>
      <pc:sldChg chg="modSp mod">
        <pc:chgData name="Olivier Jeanson" userId="98e23cb8-a4a1-46c1-8a50-aea6517624d0" providerId="ADAL" clId="{128FD418-C9FC-4553-A360-2926955EFE51}" dt="2022-07-01T12:43:08.748" v="20844" actId="20577"/>
        <pc:sldMkLst>
          <pc:docMk/>
          <pc:sldMk cId="2826695492" sldId="282"/>
        </pc:sldMkLst>
        <pc:spChg chg="mod">
          <ac:chgData name="Olivier Jeanson" userId="98e23cb8-a4a1-46c1-8a50-aea6517624d0" providerId="ADAL" clId="{128FD418-C9FC-4553-A360-2926955EFE51}" dt="2022-07-01T12:42:43.882" v="20839" actId="20577"/>
          <ac:spMkLst>
            <pc:docMk/>
            <pc:sldMk cId="2826695492" sldId="282"/>
            <ac:spMk id="2" creationId="{C54D0E74-23F2-41D4-892E-D06F5F08BAFA}"/>
          </ac:spMkLst>
        </pc:spChg>
        <pc:spChg chg="mod">
          <ac:chgData name="Olivier Jeanson" userId="98e23cb8-a4a1-46c1-8a50-aea6517624d0" providerId="ADAL" clId="{128FD418-C9FC-4553-A360-2926955EFE51}" dt="2022-07-01T12:43:08.748" v="20844" actId="20577"/>
          <ac:spMkLst>
            <pc:docMk/>
            <pc:sldMk cId="2826695492" sldId="282"/>
            <ac:spMk id="3" creationId="{B8759C39-AEFB-8B6E-4B80-4613B971422E}"/>
          </ac:spMkLst>
        </pc:spChg>
      </pc:sldChg>
      <pc:sldChg chg="modSp mod ord">
        <pc:chgData name="Olivier Jeanson" userId="98e23cb8-a4a1-46c1-8a50-aea6517624d0" providerId="ADAL" clId="{128FD418-C9FC-4553-A360-2926955EFE51}" dt="2022-06-22T12:28:19.258" v="16411" actId="113"/>
        <pc:sldMkLst>
          <pc:docMk/>
          <pc:sldMk cId="1712766311" sldId="284"/>
        </pc:sldMkLst>
        <pc:spChg chg="mod">
          <ac:chgData name="Olivier Jeanson" userId="98e23cb8-a4a1-46c1-8a50-aea6517624d0" providerId="ADAL" clId="{128FD418-C9FC-4553-A360-2926955EFE51}" dt="2022-06-21T15:24:40.350" v="15197" actId="14100"/>
          <ac:spMkLst>
            <pc:docMk/>
            <pc:sldMk cId="1712766311" sldId="284"/>
            <ac:spMk id="2" creationId="{07E45C82-F735-0AA9-DBA6-8337FD8BA1D9}"/>
          </ac:spMkLst>
        </pc:spChg>
        <pc:spChg chg="mod">
          <ac:chgData name="Olivier Jeanson" userId="98e23cb8-a4a1-46c1-8a50-aea6517624d0" providerId="ADAL" clId="{128FD418-C9FC-4553-A360-2926955EFE51}" dt="2022-06-22T12:28:19.258" v="16411" actId="113"/>
          <ac:spMkLst>
            <pc:docMk/>
            <pc:sldMk cId="1712766311" sldId="284"/>
            <ac:spMk id="3" creationId="{0CDF9BA2-125B-89DE-6D49-C47D83DAB779}"/>
          </ac:spMkLst>
        </pc:spChg>
      </pc:sldChg>
      <pc:sldChg chg="modSp mod">
        <pc:chgData name="Olivier Jeanson" userId="98e23cb8-a4a1-46c1-8a50-aea6517624d0" providerId="ADAL" clId="{128FD418-C9FC-4553-A360-2926955EFE51}" dt="2022-06-22T09:39:20.661" v="16013" actId="14100"/>
        <pc:sldMkLst>
          <pc:docMk/>
          <pc:sldMk cId="2241339112" sldId="285"/>
        </pc:sldMkLst>
        <pc:spChg chg="mod">
          <ac:chgData name="Olivier Jeanson" userId="98e23cb8-a4a1-46c1-8a50-aea6517624d0" providerId="ADAL" clId="{128FD418-C9FC-4553-A360-2926955EFE51}" dt="2022-06-22T09:38:47.577" v="16007" actId="14100"/>
          <ac:spMkLst>
            <pc:docMk/>
            <pc:sldMk cId="2241339112" sldId="285"/>
            <ac:spMk id="2" creationId="{65286101-4132-8323-78B9-AEC00FCDAAF9}"/>
          </ac:spMkLst>
        </pc:spChg>
        <pc:spChg chg="mod">
          <ac:chgData name="Olivier Jeanson" userId="98e23cb8-a4a1-46c1-8a50-aea6517624d0" providerId="ADAL" clId="{128FD418-C9FC-4553-A360-2926955EFE51}" dt="2022-06-22T09:39:20.661" v="16013" actId="14100"/>
          <ac:spMkLst>
            <pc:docMk/>
            <pc:sldMk cId="2241339112" sldId="285"/>
            <ac:spMk id="3" creationId="{B319ADCD-952D-DC4C-3889-1C2CC8409336}"/>
          </ac:spMkLst>
        </pc:spChg>
      </pc:sldChg>
      <pc:sldChg chg="modSp mod">
        <pc:chgData name="Olivier Jeanson" userId="98e23cb8-a4a1-46c1-8a50-aea6517624d0" providerId="ADAL" clId="{128FD418-C9FC-4553-A360-2926955EFE51}" dt="2022-06-22T09:40:15.783" v="16024" actId="255"/>
        <pc:sldMkLst>
          <pc:docMk/>
          <pc:sldMk cId="4280398341" sldId="286"/>
        </pc:sldMkLst>
        <pc:spChg chg="mod">
          <ac:chgData name="Olivier Jeanson" userId="98e23cb8-a4a1-46c1-8a50-aea6517624d0" providerId="ADAL" clId="{128FD418-C9FC-4553-A360-2926955EFE51}" dt="2022-06-22T09:40:15.783" v="16024" actId="255"/>
          <ac:spMkLst>
            <pc:docMk/>
            <pc:sldMk cId="4280398341" sldId="286"/>
            <ac:spMk id="2" creationId="{EDC31E34-3A2D-5B61-66EB-EDCEAA628C83}"/>
          </ac:spMkLst>
        </pc:spChg>
        <pc:spChg chg="mod">
          <ac:chgData name="Olivier Jeanson" userId="98e23cb8-a4a1-46c1-8a50-aea6517624d0" providerId="ADAL" clId="{128FD418-C9FC-4553-A360-2926955EFE51}" dt="2022-06-21T08:52:21.652" v="10880" actId="20577"/>
          <ac:spMkLst>
            <pc:docMk/>
            <pc:sldMk cId="4280398341" sldId="286"/>
            <ac:spMk id="3" creationId="{6BEBDF08-1E50-5598-92F0-035BAEBA4AFC}"/>
          </ac:spMkLst>
        </pc:spChg>
      </pc:sldChg>
      <pc:sldChg chg="modSp mod">
        <pc:chgData name="Olivier Jeanson" userId="98e23cb8-a4a1-46c1-8a50-aea6517624d0" providerId="ADAL" clId="{128FD418-C9FC-4553-A360-2926955EFE51}" dt="2022-06-22T09:47:51.142" v="16070" actId="113"/>
        <pc:sldMkLst>
          <pc:docMk/>
          <pc:sldMk cId="2995156221" sldId="288"/>
        </pc:sldMkLst>
        <pc:spChg chg="mod">
          <ac:chgData name="Olivier Jeanson" userId="98e23cb8-a4a1-46c1-8a50-aea6517624d0" providerId="ADAL" clId="{128FD418-C9FC-4553-A360-2926955EFE51}" dt="2022-06-21T15:19:46.159" v="15148" actId="20577"/>
          <ac:spMkLst>
            <pc:docMk/>
            <pc:sldMk cId="2995156221" sldId="288"/>
            <ac:spMk id="2" creationId="{26DA06E8-7DB3-5BD1-81E0-47C762891CBA}"/>
          </ac:spMkLst>
        </pc:spChg>
        <pc:spChg chg="mod">
          <ac:chgData name="Olivier Jeanson" userId="98e23cb8-a4a1-46c1-8a50-aea6517624d0" providerId="ADAL" clId="{128FD418-C9FC-4553-A360-2926955EFE51}" dt="2022-06-22T09:47:51.142" v="16070" actId="113"/>
          <ac:spMkLst>
            <pc:docMk/>
            <pc:sldMk cId="2995156221" sldId="288"/>
            <ac:spMk id="3" creationId="{961FE129-CE98-CAEC-B859-8B870815F4A3}"/>
          </ac:spMkLst>
        </pc:spChg>
      </pc:sldChg>
      <pc:sldChg chg="modSp mod">
        <pc:chgData name="Olivier Jeanson" userId="98e23cb8-a4a1-46c1-8a50-aea6517624d0" providerId="ADAL" clId="{128FD418-C9FC-4553-A360-2926955EFE51}" dt="2022-06-22T12:18:33.627" v="16097" actId="20577"/>
        <pc:sldMkLst>
          <pc:docMk/>
          <pc:sldMk cId="2709353693" sldId="289"/>
        </pc:sldMkLst>
        <pc:spChg chg="mod">
          <ac:chgData name="Olivier Jeanson" userId="98e23cb8-a4a1-46c1-8a50-aea6517624d0" providerId="ADAL" clId="{128FD418-C9FC-4553-A360-2926955EFE51}" dt="2022-06-21T15:18:15.878" v="15090" actId="20577"/>
          <ac:spMkLst>
            <pc:docMk/>
            <pc:sldMk cId="2709353693" sldId="289"/>
            <ac:spMk id="2" creationId="{4658241F-D242-D15C-3AA7-D332354A0355}"/>
          </ac:spMkLst>
        </pc:spChg>
        <pc:spChg chg="mod">
          <ac:chgData name="Olivier Jeanson" userId="98e23cb8-a4a1-46c1-8a50-aea6517624d0" providerId="ADAL" clId="{128FD418-C9FC-4553-A360-2926955EFE51}" dt="2022-06-22T12:18:33.627" v="16097" actId="20577"/>
          <ac:spMkLst>
            <pc:docMk/>
            <pc:sldMk cId="2709353693" sldId="289"/>
            <ac:spMk id="3" creationId="{825A8953-D9BC-594C-5924-AFB88E355F63}"/>
          </ac:spMkLst>
        </pc:spChg>
      </pc:sldChg>
      <pc:sldChg chg="modSp mod">
        <pc:chgData name="Olivier Jeanson" userId="98e23cb8-a4a1-46c1-8a50-aea6517624d0" providerId="ADAL" clId="{128FD418-C9FC-4553-A360-2926955EFE51}" dt="2022-06-21T09:14:12.685" v="11775" actId="27636"/>
        <pc:sldMkLst>
          <pc:docMk/>
          <pc:sldMk cId="736600243" sldId="290"/>
        </pc:sldMkLst>
        <pc:spChg chg="mod">
          <ac:chgData name="Olivier Jeanson" userId="98e23cb8-a4a1-46c1-8a50-aea6517624d0" providerId="ADAL" clId="{128FD418-C9FC-4553-A360-2926955EFE51}" dt="2022-06-21T09:13:37.101" v="11762" actId="14100"/>
          <ac:spMkLst>
            <pc:docMk/>
            <pc:sldMk cId="736600243" sldId="290"/>
            <ac:spMk id="2" creationId="{D591446A-B79E-CBD9-212D-C3D6ADA52BCE}"/>
          </ac:spMkLst>
        </pc:spChg>
        <pc:spChg chg="mod">
          <ac:chgData name="Olivier Jeanson" userId="98e23cb8-a4a1-46c1-8a50-aea6517624d0" providerId="ADAL" clId="{128FD418-C9FC-4553-A360-2926955EFE51}" dt="2022-06-21T09:14:12.685" v="11775" actId="27636"/>
          <ac:spMkLst>
            <pc:docMk/>
            <pc:sldMk cId="736600243" sldId="290"/>
            <ac:spMk id="3" creationId="{04D36524-470A-91DC-9C02-F0BAC979A56B}"/>
          </ac:spMkLst>
        </pc:spChg>
      </pc:sldChg>
      <pc:sldChg chg="modSp mod">
        <pc:chgData name="Olivier Jeanson" userId="98e23cb8-a4a1-46c1-8a50-aea6517624d0" providerId="ADAL" clId="{128FD418-C9FC-4553-A360-2926955EFE51}" dt="2022-06-22T08:44:51.398" v="15440" actId="123"/>
        <pc:sldMkLst>
          <pc:docMk/>
          <pc:sldMk cId="1015419888" sldId="292"/>
        </pc:sldMkLst>
        <pc:spChg chg="mod">
          <ac:chgData name="Olivier Jeanson" userId="98e23cb8-a4a1-46c1-8a50-aea6517624d0" providerId="ADAL" clId="{128FD418-C9FC-4553-A360-2926955EFE51}" dt="2022-06-20T15:21:36.298" v="7667" actId="20577"/>
          <ac:spMkLst>
            <pc:docMk/>
            <pc:sldMk cId="1015419888" sldId="292"/>
            <ac:spMk id="2" creationId="{BDD14A7F-9478-5074-B67C-5DA12D55516D}"/>
          </ac:spMkLst>
        </pc:spChg>
        <pc:spChg chg="mod">
          <ac:chgData name="Olivier Jeanson" userId="98e23cb8-a4a1-46c1-8a50-aea6517624d0" providerId="ADAL" clId="{128FD418-C9FC-4553-A360-2926955EFE51}" dt="2022-06-22T08:44:51.398" v="15440" actId="123"/>
          <ac:spMkLst>
            <pc:docMk/>
            <pc:sldMk cId="1015419888" sldId="292"/>
            <ac:spMk id="3" creationId="{7359A07C-8835-CB11-2DCE-9011BD483485}"/>
          </ac:spMkLst>
        </pc:spChg>
      </pc:sldChg>
      <pc:sldChg chg="modSp mod">
        <pc:chgData name="Olivier Jeanson" userId="98e23cb8-a4a1-46c1-8a50-aea6517624d0" providerId="ADAL" clId="{128FD418-C9FC-4553-A360-2926955EFE51}" dt="2022-07-01T12:48:25.830" v="20958" actId="20577"/>
        <pc:sldMkLst>
          <pc:docMk/>
          <pc:sldMk cId="2048613521" sldId="294"/>
        </pc:sldMkLst>
        <pc:spChg chg="mod">
          <ac:chgData name="Olivier Jeanson" userId="98e23cb8-a4a1-46c1-8a50-aea6517624d0" providerId="ADAL" clId="{128FD418-C9FC-4553-A360-2926955EFE51}" dt="2022-06-22T12:43:02.202" v="16825" actId="14100"/>
          <ac:spMkLst>
            <pc:docMk/>
            <pc:sldMk cId="2048613521" sldId="294"/>
            <ac:spMk id="2" creationId="{406862D3-85F8-3F4F-8337-29C7492BC87E}"/>
          </ac:spMkLst>
        </pc:spChg>
        <pc:spChg chg="mod">
          <ac:chgData name="Olivier Jeanson" userId="98e23cb8-a4a1-46c1-8a50-aea6517624d0" providerId="ADAL" clId="{128FD418-C9FC-4553-A360-2926955EFE51}" dt="2022-07-01T12:48:25.830" v="20958" actId="20577"/>
          <ac:spMkLst>
            <pc:docMk/>
            <pc:sldMk cId="2048613521" sldId="294"/>
            <ac:spMk id="3" creationId="{CA67B7B7-ABA3-3DF2-060B-51FA2CD5003D}"/>
          </ac:spMkLst>
        </pc:spChg>
      </pc:sldChg>
      <pc:sldChg chg="modSp mod">
        <pc:chgData name="Olivier Jeanson" userId="98e23cb8-a4a1-46c1-8a50-aea6517624d0" providerId="ADAL" clId="{128FD418-C9FC-4553-A360-2926955EFE51}" dt="2022-07-01T12:52:17.803" v="21035" actId="20577"/>
        <pc:sldMkLst>
          <pc:docMk/>
          <pc:sldMk cId="259225411" sldId="295"/>
        </pc:sldMkLst>
        <pc:spChg chg="mod">
          <ac:chgData name="Olivier Jeanson" userId="98e23cb8-a4a1-46c1-8a50-aea6517624d0" providerId="ADAL" clId="{128FD418-C9FC-4553-A360-2926955EFE51}" dt="2022-06-22T14:32:55.242" v="18284" actId="1076"/>
          <ac:spMkLst>
            <pc:docMk/>
            <pc:sldMk cId="259225411" sldId="295"/>
            <ac:spMk id="2" creationId="{CC38E648-D470-11EF-66EB-545538139467}"/>
          </ac:spMkLst>
        </pc:spChg>
        <pc:spChg chg="mod">
          <ac:chgData name="Olivier Jeanson" userId="98e23cb8-a4a1-46c1-8a50-aea6517624d0" providerId="ADAL" clId="{128FD418-C9FC-4553-A360-2926955EFE51}" dt="2022-07-01T12:52:17.803" v="21035" actId="20577"/>
          <ac:spMkLst>
            <pc:docMk/>
            <pc:sldMk cId="259225411" sldId="295"/>
            <ac:spMk id="3" creationId="{348A6E30-CB2C-3AC8-824B-B814EF6F4651}"/>
          </ac:spMkLst>
        </pc:spChg>
      </pc:sldChg>
      <pc:sldChg chg="modSp mod ord">
        <pc:chgData name="Olivier Jeanson" userId="98e23cb8-a4a1-46c1-8a50-aea6517624d0" providerId="ADAL" clId="{128FD418-C9FC-4553-A360-2926955EFE51}" dt="2022-07-01T12:50:37.039" v="21016" actId="20577"/>
        <pc:sldMkLst>
          <pc:docMk/>
          <pc:sldMk cId="2957250878" sldId="296"/>
        </pc:sldMkLst>
        <pc:spChg chg="mod">
          <ac:chgData name="Olivier Jeanson" userId="98e23cb8-a4a1-46c1-8a50-aea6517624d0" providerId="ADAL" clId="{128FD418-C9FC-4553-A360-2926955EFE51}" dt="2022-06-24T11:38:45.464" v="20432" actId="122"/>
          <ac:spMkLst>
            <pc:docMk/>
            <pc:sldMk cId="2957250878" sldId="296"/>
            <ac:spMk id="2" creationId="{35854B64-245F-A6CD-8F6C-88F71B92629C}"/>
          </ac:spMkLst>
        </pc:spChg>
        <pc:spChg chg="mod">
          <ac:chgData name="Olivier Jeanson" userId="98e23cb8-a4a1-46c1-8a50-aea6517624d0" providerId="ADAL" clId="{128FD418-C9FC-4553-A360-2926955EFE51}" dt="2022-07-01T12:50:37.039" v="21016" actId="20577"/>
          <ac:spMkLst>
            <pc:docMk/>
            <pc:sldMk cId="2957250878" sldId="296"/>
            <ac:spMk id="3" creationId="{9E00C3EC-45C3-209A-1990-B1805960C211}"/>
          </ac:spMkLst>
        </pc:spChg>
      </pc:sldChg>
      <pc:sldChg chg="modSp mod ord">
        <pc:chgData name="Olivier Jeanson" userId="98e23cb8-a4a1-46c1-8a50-aea6517624d0" providerId="ADAL" clId="{128FD418-C9FC-4553-A360-2926955EFE51}" dt="2022-07-01T13:01:15.406" v="21266" actId="113"/>
        <pc:sldMkLst>
          <pc:docMk/>
          <pc:sldMk cId="3297813010" sldId="297"/>
        </pc:sldMkLst>
        <pc:spChg chg="mod">
          <ac:chgData name="Olivier Jeanson" userId="98e23cb8-a4a1-46c1-8a50-aea6517624d0" providerId="ADAL" clId="{128FD418-C9FC-4553-A360-2926955EFE51}" dt="2022-07-01T12:54:50.149" v="21081" actId="20577"/>
          <ac:spMkLst>
            <pc:docMk/>
            <pc:sldMk cId="3297813010" sldId="297"/>
            <ac:spMk id="2" creationId="{F6268196-35D6-6BEE-29AB-0048A6AB330F}"/>
          </ac:spMkLst>
        </pc:spChg>
        <pc:spChg chg="mod">
          <ac:chgData name="Olivier Jeanson" userId="98e23cb8-a4a1-46c1-8a50-aea6517624d0" providerId="ADAL" clId="{128FD418-C9FC-4553-A360-2926955EFE51}" dt="2022-07-01T13:01:15.406" v="21266" actId="113"/>
          <ac:spMkLst>
            <pc:docMk/>
            <pc:sldMk cId="3297813010" sldId="297"/>
            <ac:spMk id="3" creationId="{F0A1A652-B85C-93C9-2392-619F479F1261}"/>
          </ac:spMkLst>
        </pc:spChg>
      </pc:sldChg>
      <pc:sldChg chg="modSp del mod ord">
        <pc:chgData name="Olivier Jeanson" userId="98e23cb8-a4a1-46c1-8a50-aea6517624d0" providerId="ADAL" clId="{128FD418-C9FC-4553-A360-2926955EFE51}" dt="2022-06-21T09:42:08.054" v="11997" actId="2696"/>
        <pc:sldMkLst>
          <pc:docMk/>
          <pc:sldMk cId="3223497392" sldId="298"/>
        </pc:sldMkLst>
        <pc:spChg chg="mod">
          <ac:chgData name="Olivier Jeanson" userId="98e23cb8-a4a1-46c1-8a50-aea6517624d0" providerId="ADAL" clId="{128FD418-C9FC-4553-A360-2926955EFE51}" dt="2022-06-21T09:41:30.998" v="11986" actId="21"/>
          <ac:spMkLst>
            <pc:docMk/>
            <pc:sldMk cId="3223497392" sldId="298"/>
            <ac:spMk id="3" creationId="{A2598550-32BD-3112-9EC5-FDACA7D5855B}"/>
          </ac:spMkLst>
        </pc:spChg>
      </pc:sldChg>
      <pc:sldChg chg="modSp mod">
        <pc:chgData name="Olivier Jeanson" userId="98e23cb8-a4a1-46c1-8a50-aea6517624d0" providerId="ADAL" clId="{128FD418-C9FC-4553-A360-2926955EFE51}" dt="2022-06-21T14:26:27.028" v="14312" actId="255"/>
        <pc:sldMkLst>
          <pc:docMk/>
          <pc:sldMk cId="1589452946" sldId="299"/>
        </pc:sldMkLst>
        <pc:spChg chg="mod">
          <ac:chgData name="Olivier Jeanson" userId="98e23cb8-a4a1-46c1-8a50-aea6517624d0" providerId="ADAL" clId="{128FD418-C9FC-4553-A360-2926955EFE51}" dt="2022-06-21T14:25:52.336" v="14236" actId="21"/>
          <ac:spMkLst>
            <pc:docMk/>
            <pc:sldMk cId="1589452946" sldId="299"/>
            <ac:spMk id="2" creationId="{51FC1DDC-7CBE-C2B1-4709-AADB83531534}"/>
          </ac:spMkLst>
        </pc:spChg>
        <pc:spChg chg="mod">
          <ac:chgData name="Olivier Jeanson" userId="98e23cb8-a4a1-46c1-8a50-aea6517624d0" providerId="ADAL" clId="{128FD418-C9FC-4553-A360-2926955EFE51}" dt="2022-06-21T14:26:27.028" v="14312" actId="255"/>
          <ac:spMkLst>
            <pc:docMk/>
            <pc:sldMk cId="1589452946" sldId="299"/>
            <ac:spMk id="3" creationId="{D4734D5A-EC44-AC81-6A3B-21F89EE70030}"/>
          </ac:spMkLst>
        </pc:spChg>
      </pc:sldChg>
      <pc:sldChg chg="modSp mod">
        <pc:chgData name="Olivier Jeanson" userId="98e23cb8-a4a1-46c1-8a50-aea6517624d0" providerId="ADAL" clId="{128FD418-C9FC-4553-A360-2926955EFE51}" dt="2022-07-01T12:46:12.294" v="20870" actId="20577"/>
        <pc:sldMkLst>
          <pc:docMk/>
          <pc:sldMk cId="113758585" sldId="300"/>
        </pc:sldMkLst>
        <pc:spChg chg="mod">
          <ac:chgData name="Olivier Jeanson" userId="98e23cb8-a4a1-46c1-8a50-aea6517624d0" providerId="ADAL" clId="{128FD418-C9FC-4553-A360-2926955EFE51}" dt="2022-06-21T14:29:10.245" v="14391" actId="122"/>
          <ac:spMkLst>
            <pc:docMk/>
            <pc:sldMk cId="113758585" sldId="300"/>
            <ac:spMk id="2" creationId="{ACDB2281-1693-6C5D-F043-27C155985D12}"/>
          </ac:spMkLst>
        </pc:spChg>
        <pc:spChg chg="mod">
          <ac:chgData name="Olivier Jeanson" userId="98e23cb8-a4a1-46c1-8a50-aea6517624d0" providerId="ADAL" clId="{128FD418-C9FC-4553-A360-2926955EFE51}" dt="2022-07-01T12:46:12.294" v="20870" actId="20577"/>
          <ac:spMkLst>
            <pc:docMk/>
            <pc:sldMk cId="113758585" sldId="300"/>
            <ac:spMk id="3" creationId="{219EE9FC-E29D-B167-3D55-FEEB8704E27B}"/>
          </ac:spMkLst>
        </pc:spChg>
      </pc:sldChg>
      <pc:sldChg chg="modSp add mod">
        <pc:chgData name="Olivier Jeanson" userId="98e23cb8-a4a1-46c1-8a50-aea6517624d0" providerId="ADAL" clId="{128FD418-C9FC-4553-A360-2926955EFE51}" dt="2022-06-20T15:18:44.014" v="7603" actId="20577"/>
        <pc:sldMkLst>
          <pc:docMk/>
          <pc:sldMk cId="2502186493" sldId="301"/>
        </pc:sldMkLst>
        <pc:spChg chg="mod">
          <ac:chgData name="Olivier Jeanson" userId="98e23cb8-a4a1-46c1-8a50-aea6517624d0" providerId="ADAL" clId="{128FD418-C9FC-4553-A360-2926955EFE51}" dt="2022-06-20T15:18:44.014" v="7603" actId="20577"/>
          <ac:spMkLst>
            <pc:docMk/>
            <pc:sldMk cId="2502186493" sldId="301"/>
            <ac:spMk id="3" creationId="{9716A99F-B632-D25F-F549-1C1789612771}"/>
          </ac:spMkLst>
        </pc:spChg>
      </pc:sldChg>
      <pc:sldChg chg="modSp add mod">
        <pc:chgData name="Olivier Jeanson" userId="98e23cb8-a4a1-46c1-8a50-aea6517624d0" providerId="ADAL" clId="{128FD418-C9FC-4553-A360-2926955EFE51}" dt="2022-06-22T09:18:47.560" v="15771" actId="20577"/>
        <pc:sldMkLst>
          <pc:docMk/>
          <pc:sldMk cId="2119054633" sldId="302"/>
        </pc:sldMkLst>
        <pc:spChg chg="mod">
          <ac:chgData name="Olivier Jeanson" userId="98e23cb8-a4a1-46c1-8a50-aea6517624d0" providerId="ADAL" clId="{128FD418-C9FC-4553-A360-2926955EFE51}" dt="2022-06-22T09:18:47.560" v="15771" actId="20577"/>
          <ac:spMkLst>
            <pc:docMk/>
            <pc:sldMk cId="2119054633" sldId="302"/>
            <ac:spMk id="2" creationId="{86E8EF3D-234A-7843-1C85-73A02885E9B1}"/>
          </ac:spMkLst>
        </pc:spChg>
        <pc:spChg chg="mod">
          <ac:chgData name="Olivier Jeanson" userId="98e23cb8-a4a1-46c1-8a50-aea6517624d0" providerId="ADAL" clId="{128FD418-C9FC-4553-A360-2926955EFE51}" dt="2022-06-21T15:12:21.098" v="14979" actId="14100"/>
          <ac:spMkLst>
            <pc:docMk/>
            <pc:sldMk cId="2119054633" sldId="302"/>
            <ac:spMk id="3" creationId="{9EA69A87-4DD0-3EA3-8532-3F1BAA21B250}"/>
          </ac:spMkLst>
        </pc:spChg>
      </pc:sldChg>
      <pc:sldChg chg="modSp add del mod">
        <pc:chgData name="Olivier Jeanson" userId="98e23cb8-a4a1-46c1-8a50-aea6517624d0" providerId="ADAL" clId="{128FD418-C9FC-4553-A360-2926955EFE51}" dt="2022-06-21T10:42:56.732" v="12739" actId="2696"/>
        <pc:sldMkLst>
          <pc:docMk/>
          <pc:sldMk cId="2541064958" sldId="303"/>
        </pc:sldMkLst>
        <pc:spChg chg="mod">
          <ac:chgData name="Olivier Jeanson" userId="98e23cb8-a4a1-46c1-8a50-aea6517624d0" providerId="ADAL" clId="{128FD418-C9FC-4553-A360-2926955EFE51}" dt="2022-06-20T15:35:10.600" v="8145" actId="14100"/>
          <ac:spMkLst>
            <pc:docMk/>
            <pc:sldMk cId="2541064958" sldId="303"/>
            <ac:spMk id="2" creationId="{86E8EF3D-234A-7843-1C85-73A02885E9B1}"/>
          </ac:spMkLst>
        </pc:spChg>
        <pc:spChg chg="mod">
          <ac:chgData name="Olivier Jeanson" userId="98e23cb8-a4a1-46c1-8a50-aea6517624d0" providerId="ADAL" clId="{128FD418-C9FC-4553-A360-2926955EFE51}" dt="2022-06-21T10:36:40.780" v="12648" actId="5793"/>
          <ac:spMkLst>
            <pc:docMk/>
            <pc:sldMk cId="2541064958" sldId="303"/>
            <ac:spMk id="3" creationId="{9EA69A87-4DD0-3EA3-8532-3F1BAA21B250}"/>
          </ac:spMkLst>
        </pc:spChg>
      </pc:sldChg>
      <pc:sldChg chg="new del">
        <pc:chgData name="Olivier Jeanson" userId="98e23cb8-a4a1-46c1-8a50-aea6517624d0" providerId="ADAL" clId="{128FD418-C9FC-4553-A360-2926955EFE51}" dt="2022-06-17T15:02:07.004" v="3017" actId="2696"/>
        <pc:sldMkLst>
          <pc:docMk/>
          <pc:sldMk cId="3703589242" sldId="303"/>
        </pc:sldMkLst>
      </pc:sldChg>
      <pc:sldChg chg="modSp add mod ord">
        <pc:chgData name="Olivier Jeanson" userId="98e23cb8-a4a1-46c1-8a50-aea6517624d0" providerId="ADAL" clId="{128FD418-C9FC-4553-A360-2926955EFE51}" dt="2022-06-22T09:16:22.538" v="15742" actId="14100"/>
        <pc:sldMkLst>
          <pc:docMk/>
          <pc:sldMk cId="3899199459" sldId="304"/>
        </pc:sldMkLst>
        <pc:spChg chg="mod">
          <ac:chgData name="Olivier Jeanson" userId="98e23cb8-a4a1-46c1-8a50-aea6517624d0" providerId="ADAL" clId="{128FD418-C9FC-4553-A360-2926955EFE51}" dt="2022-06-21T10:45:59.415" v="12818" actId="20577"/>
          <ac:spMkLst>
            <pc:docMk/>
            <pc:sldMk cId="3899199459" sldId="304"/>
            <ac:spMk id="2" creationId="{86E8EF3D-234A-7843-1C85-73A02885E9B1}"/>
          </ac:spMkLst>
        </pc:spChg>
        <pc:spChg chg="mod">
          <ac:chgData name="Olivier Jeanson" userId="98e23cb8-a4a1-46c1-8a50-aea6517624d0" providerId="ADAL" clId="{128FD418-C9FC-4553-A360-2926955EFE51}" dt="2022-06-22T09:16:22.538" v="15742" actId="14100"/>
          <ac:spMkLst>
            <pc:docMk/>
            <pc:sldMk cId="3899199459" sldId="304"/>
            <ac:spMk id="3" creationId="{9EA69A87-4DD0-3EA3-8532-3F1BAA21B250}"/>
          </ac:spMkLst>
        </pc:spChg>
      </pc:sldChg>
      <pc:sldChg chg="modSp new mod">
        <pc:chgData name="Olivier Jeanson" userId="98e23cb8-a4a1-46c1-8a50-aea6517624d0" providerId="ADAL" clId="{128FD418-C9FC-4553-A360-2926955EFE51}" dt="2022-06-22T09:33:55.024" v="15972" actId="113"/>
        <pc:sldMkLst>
          <pc:docMk/>
          <pc:sldMk cId="3621579612" sldId="305"/>
        </pc:sldMkLst>
        <pc:spChg chg="mod">
          <ac:chgData name="Olivier Jeanson" userId="98e23cb8-a4a1-46c1-8a50-aea6517624d0" providerId="ADAL" clId="{128FD418-C9FC-4553-A360-2926955EFE51}" dt="2022-06-17T15:34:33.593" v="4277" actId="2711"/>
          <ac:spMkLst>
            <pc:docMk/>
            <pc:sldMk cId="3621579612" sldId="305"/>
            <ac:spMk id="2" creationId="{37DE3D5C-5759-C15D-9ED4-22356506CBA5}"/>
          </ac:spMkLst>
        </pc:spChg>
        <pc:spChg chg="mod">
          <ac:chgData name="Olivier Jeanson" userId="98e23cb8-a4a1-46c1-8a50-aea6517624d0" providerId="ADAL" clId="{128FD418-C9FC-4553-A360-2926955EFE51}" dt="2022-06-22T09:33:55.024" v="15972" actId="113"/>
          <ac:spMkLst>
            <pc:docMk/>
            <pc:sldMk cId="3621579612" sldId="305"/>
            <ac:spMk id="3" creationId="{47D113B5-10AC-7090-20F4-DB6C4E94A5E9}"/>
          </ac:spMkLst>
        </pc:spChg>
      </pc:sldChg>
      <pc:sldChg chg="modSp add mod">
        <pc:chgData name="Olivier Jeanson" userId="98e23cb8-a4a1-46c1-8a50-aea6517624d0" providerId="ADAL" clId="{128FD418-C9FC-4553-A360-2926955EFE51}" dt="2022-06-21T08:24:44.830" v="9946" actId="255"/>
        <pc:sldMkLst>
          <pc:docMk/>
          <pc:sldMk cId="3555561491" sldId="306"/>
        </pc:sldMkLst>
        <pc:spChg chg="mod">
          <ac:chgData name="Olivier Jeanson" userId="98e23cb8-a4a1-46c1-8a50-aea6517624d0" providerId="ADAL" clId="{128FD418-C9FC-4553-A360-2926955EFE51}" dt="2022-06-21T08:24:44.830" v="9946" actId="255"/>
          <ac:spMkLst>
            <pc:docMk/>
            <pc:sldMk cId="3555561491" sldId="306"/>
            <ac:spMk id="3" creationId="{D836928F-3D60-AE2D-EC09-61263673124A}"/>
          </ac:spMkLst>
        </pc:spChg>
      </pc:sldChg>
      <pc:sldChg chg="modSp add mod">
        <pc:chgData name="Olivier Jeanson" userId="98e23cb8-a4a1-46c1-8a50-aea6517624d0" providerId="ADAL" clId="{128FD418-C9FC-4553-A360-2926955EFE51}" dt="2022-06-22T09:06:34.890" v="15687" actId="113"/>
        <pc:sldMkLst>
          <pc:docMk/>
          <pc:sldMk cId="3202616468" sldId="307"/>
        </pc:sldMkLst>
        <pc:spChg chg="mod">
          <ac:chgData name="Olivier Jeanson" userId="98e23cb8-a4a1-46c1-8a50-aea6517624d0" providerId="ADAL" clId="{128FD418-C9FC-4553-A360-2926955EFE51}" dt="2022-06-22T09:06:34.890" v="15687" actId="113"/>
          <ac:spMkLst>
            <pc:docMk/>
            <pc:sldMk cId="3202616468" sldId="307"/>
            <ac:spMk id="3" creationId="{9EA69A87-4DD0-3EA3-8532-3F1BAA21B250}"/>
          </ac:spMkLst>
        </pc:spChg>
      </pc:sldChg>
      <pc:sldChg chg="modSp add mod">
        <pc:chgData name="Olivier Jeanson" userId="98e23cb8-a4a1-46c1-8a50-aea6517624d0" providerId="ADAL" clId="{128FD418-C9FC-4553-A360-2926955EFE51}" dt="2022-06-21T14:16:41.168" v="14055" actId="20577"/>
        <pc:sldMkLst>
          <pc:docMk/>
          <pc:sldMk cId="1685748533" sldId="308"/>
        </pc:sldMkLst>
        <pc:spChg chg="mod">
          <ac:chgData name="Olivier Jeanson" userId="98e23cb8-a4a1-46c1-8a50-aea6517624d0" providerId="ADAL" clId="{128FD418-C9FC-4553-A360-2926955EFE51}" dt="2022-06-21T13:55:20.892" v="13357" actId="14100"/>
          <ac:spMkLst>
            <pc:docMk/>
            <pc:sldMk cId="1685748533" sldId="308"/>
            <ac:spMk id="2" creationId="{7F7B5F79-A7BE-69F8-71CE-365AA39DD0B1}"/>
          </ac:spMkLst>
        </pc:spChg>
        <pc:spChg chg="mod">
          <ac:chgData name="Olivier Jeanson" userId="98e23cb8-a4a1-46c1-8a50-aea6517624d0" providerId="ADAL" clId="{128FD418-C9FC-4553-A360-2926955EFE51}" dt="2022-06-21T14:16:41.168" v="14055" actId="20577"/>
          <ac:spMkLst>
            <pc:docMk/>
            <pc:sldMk cId="1685748533" sldId="308"/>
            <ac:spMk id="3" creationId="{06004510-EBF0-8805-DA36-AB2B89189208}"/>
          </ac:spMkLst>
        </pc:spChg>
      </pc:sldChg>
      <pc:sldChg chg="modSp new mod ord">
        <pc:chgData name="Olivier Jeanson" userId="98e23cb8-a4a1-46c1-8a50-aea6517624d0" providerId="ADAL" clId="{128FD418-C9FC-4553-A360-2926955EFE51}" dt="2022-06-21T14:00:54.764" v="13542"/>
        <pc:sldMkLst>
          <pc:docMk/>
          <pc:sldMk cId="679973993" sldId="309"/>
        </pc:sldMkLst>
        <pc:spChg chg="mod">
          <ac:chgData name="Olivier Jeanson" userId="98e23cb8-a4a1-46c1-8a50-aea6517624d0" providerId="ADAL" clId="{128FD418-C9FC-4553-A360-2926955EFE51}" dt="2022-06-21T13:58:11.548" v="13494" actId="20577"/>
          <ac:spMkLst>
            <pc:docMk/>
            <pc:sldMk cId="679973993" sldId="309"/>
            <ac:spMk id="3" creationId="{03E25976-10C5-CB11-AA21-0C2206881928}"/>
          </ac:spMkLst>
        </pc:spChg>
      </pc:sldChg>
      <pc:sldChg chg="add ord">
        <pc:chgData name="Olivier Jeanson" userId="98e23cb8-a4a1-46c1-8a50-aea6517624d0" providerId="ADAL" clId="{128FD418-C9FC-4553-A360-2926955EFE51}" dt="2022-06-21T13:58:28.781" v="13497"/>
        <pc:sldMkLst>
          <pc:docMk/>
          <pc:sldMk cId="908045587" sldId="310"/>
        </pc:sldMkLst>
      </pc:sldChg>
      <pc:sldChg chg="new del">
        <pc:chgData name="Olivier Jeanson" userId="98e23cb8-a4a1-46c1-8a50-aea6517624d0" providerId="ADAL" clId="{128FD418-C9FC-4553-A360-2926955EFE51}" dt="2022-06-21T14:00:46.171" v="13540" actId="2696"/>
        <pc:sldMkLst>
          <pc:docMk/>
          <pc:sldMk cId="1679655331" sldId="311"/>
        </pc:sldMkLst>
      </pc:sldChg>
      <pc:sldChg chg="modSp add mod ord">
        <pc:chgData name="Olivier Jeanson" userId="98e23cb8-a4a1-46c1-8a50-aea6517624d0" providerId="ADAL" clId="{128FD418-C9FC-4553-A360-2926955EFE51}" dt="2022-06-21T15:14:17.403" v="14996" actId="20577"/>
        <pc:sldMkLst>
          <pc:docMk/>
          <pc:sldMk cId="3047909537" sldId="311"/>
        </pc:sldMkLst>
        <pc:spChg chg="mod">
          <ac:chgData name="Olivier Jeanson" userId="98e23cb8-a4a1-46c1-8a50-aea6517624d0" providerId="ADAL" clId="{128FD418-C9FC-4553-A360-2926955EFE51}" dt="2022-06-21T15:14:17.403" v="14996" actId="20577"/>
          <ac:spMkLst>
            <pc:docMk/>
            <pc:sldMk cId="3047909537" sldId="311"/>
            <ac:spMk id="3" creationId="{03E25976-10C5-CB11-AA21-0C2206881928}"/>
          </ac:spMkLst>
        </pc:spChg>
      </pc:sldChg>
      <pc:sldChg chg="modSp add mod ord">
        <pc:chgData name="Olivier Jeanson" userId="98e23cb8-a4a1-46c1-8a50-aea6517624d0" providerId="ADAL" clId="{128FD418-C9FC-4553-A360-2926955EFE51}" dt="2022-06-21T15:14:07.873" v="14995" actId="20577"/>
        <pc:sldMkLst>
          <pc:docMk/>
          <pc:sldMk cId="2105509276" sldId="312"/>
        </pc:sldMkLst>
        <pc:spChg chg="mod">
          <ac:chgData name="Olivier Jeanson" userId="98e23cb8-a4a1-46c1-8a50-aea6517624d0" providerId="ADAL" clId="{128FD418-C9FC-4553-A360-2926955EFE51}" dt="2022-06-21T15:14:07.873" v="14995" actId="20577"/>
          <ac:spMkLst>
            <pc:docMk/>
            <pc:sldMk cId="2105509276" sldId="312"/>
            <ac:spMk id="3" creationId="{03E25976-10C5-CB11-AA21-0C2206881928}"/>
          </ac:spMkLst>
        </pc:spChg>
      </pc:sldChg>
      <pc:sldChg chg="modSp add mod ord">
        <pc:chgData name="Olivier Jeanson" userId="98e23cb8-a4a1-46c1-8a50-aea6517624d0" providerId="ADAL" clId="{128FD418-C9FC-4553-A360-2926955EFE51}" dt="2022-06-21T14:04:30.039" v="13707"/>
        <pc:sldMkLst>
          <pc:docMk/>
          <pc:sldMk cId="2011353743" sldId="313"/>
        </pc:sldMkLst>
        <pc:spChg chg="mod">
          <ac:chgData name="Olivier Jeanson" userId="98e23cb8-a4a1-46c1-8a50-aea6517624d0" providerId="ADAL" clId="{128FD418-C9FC-4553-A360-2926955EFE51}" dt="2022-06-21T14:03:43.046" v="13702" actId="20577"/>
          <ac:spMkLst>
            <pc:docMk/>
            <pc:sldMk cId="2011353743" sldId="313"/>
            <ac:spMk id="3" creationId="{03E25976-10C5-CB11-AA21-0C2206881928}"/>
          </ac:spMkLst>
        </pc:spChg>
      </pc:sldChg>
      <pc:sldChg chg="add ord">
        <pc:chgData name="Olivier Jeanson" userId="98e23cb8-a4a1-46c1-8a50-aea6517624d0" providerId="ADAL" clId="{128FD418-C9FC-4553-A360-2926955EFE51}" dt="2022-06-21T14:04:05.354" v="13705"/>
        <pc:sldMkLst>
          <pc:docMk/>
          <pc:sldMk cId="393872355" sldId="314"/>
        </pc:sldMkLst>
      </pc:sldChg>
      <pc:sldChg chg="modSp add mod ord">
        <pc:chgData name="Olivier Jeanson" userId="98e23cb8-a4a1-46c1-8a50-aea6517624d0" providerId="ADAL" clId="{128FD418-C9FC-4553-A360-2926955EFE51}" dt="2022-06-21T14:17:33.191" v="14109" actId="20577"/>
        <pc:sldMkLst>
          <pc:docMk/>
          <pc:sldMk cId="2631292309" sldId="315"/>
        </pc:sldMkLst>
        <pc:spChg chg="mod">
          <ac:chgData name="Olivier Jeanson" userId="98e23cb8-a4a1-46c1-8a50-aea6517624d0" providerId="ADAL" clId="{128FD418-C9FC-4553-A360-2926955EFE51}" dt="2022-06-21T14:17:33.191" v="14109" actId="20577"/>
          <ac:spMkLst>
            <pc:docMk/>
            <pc:sldMk cId="2631292309" sldId="315"/>
            <ac:spMk id="3" creationId="{03E25976-10C5-CB11-AA21-0C2206881928}"/>
          </ac:spMkLst>
        </pc:spChg>
      </pc:sldChg>
      <pc:sldChg chg="modSp add mod ord">
        <pc:chgData name="Olivier Jeanson" userId="98e23cb8-a4a1-46c1-8a50-aea6517624d0" providerId="ADAL" clId="{128FD418-C9FC-4553-A360-2926955EFE51}" dt="2022-06-21T14:20:23.634" v="14203" actId="20577"/>
        <pc:sldMkLst>
          <pc:docMk/>
          <pc:sldMk cId="924680114" sldId="316"/>
        </pc:sldMkLst>
        <pc:spChg chg="mod">
          <ac:chgData name="Olivier Jeanson" userId="98e23cb8-a4a1-46c1-8a50-aea6517624d0" providerId="ADAL" clId="{128FD418-C9FC-4553-A360-2926955EFE51}" dt="2022-06-21T14:20:23.634" v="14203" actId="20577"/>
          <ac:spMkLst>
            <pc:docMk/>
            <pc:sldMk cId="924680114" sldId="316"/>
            <ac:spMk id="3" creationId="{03E25976-10C5-CB11-AA21-0C2206881928}"/>
          </ac:spMkLst>
        </pc:spChg>
      </pc:sldChg>
      <pc:sldChg chg="modSp add mod ord">
        <pc:chgData name="Olivier Jeanson" userId="98e23cb8-a4a1-46c1-8a50-aea6517624d0" providerId="ADAL" clId="{128FD418-C9FC-4553-A360-2926955EFE51}" dt="2022-06-21T14:17:50.822" v="14117" actId="20577"/>
        <pc:sldMkLst>
          <pc:docMk/>
          <pc:sldMk cId="2942594194" sldId="317"/>
        </pc:sldMkLst>
        <pc:spChg chg="mod">
          <ac:chgData name="Olivier Jeanson" userId="98e23cb8-a4a1-46c1-8a50-aea6517624d0" providerId="ADAL" clId="{128FD418-C9FC-4553-A360-2926955EFE51}" dt="2022-06-21T14:17:50.822" v="14117" actId="20577"/>
          <ac:spMkLst>
            <pc:docMk/>
            <pc:sldMk cId="2942594194" sldId="317"/>
            <ac:spMk id="3" creationId="{03E25976-10C5-CB11-AA21-0C2206881928}"/>
          </ac:spMkLst>
        </pc:spChg>
      </pc:sldChg>
      <pc:sldChg chg="modSp add mod ord">
        <pc:chgData name="Olivier Jeanson" userId="98e23cb8-a4a1-46c1-8a50-aea6517624d0" providerId="ADAL" clId="{128FD418-C9FC-4553-A360-2926955EFE51}" dt="2022-06-21T14:20:18.431" v="14199" actId="20577"/>
        <pc:sldMkLst>
          <pc:docMk/>
          <pc:sldMk cId="3696160779" sldId="318"/>
        </pc:sldMkLst>
        <pc:spChg chg="mod">
          <ac:chgData name="Olivier Jeanson" userId="98e23cb8-a4a1-46c1-8a50-aea6517624d0" providerId="ADAL" clId="{128FD418-C9FC-4553-A360-2926955EFE51}" dt="2022-06-21T14:20:18.431" v="14199" actId="20577"/>
          <ac:spMkLst>
            <pc:docMk/>
            <pc:sldMk cId="3696160779" sldId="318"/>
            <ac:spMk id="3" creationId="{03E25976-10C5-CB11-AA21-0C2206881928}"/>
          </ac:spMkLst>
        </pc:spChg>
      </pc:sldChg>
      <pc:sldChg chg="modSp add mod ord">
        <pc:chgData name="Olivier Jeanson" userId="98e23cb8-a4a1-46c1-8a50-aea6517624d0" providerId="ADAL" clId="{128FD418-C9FC-4553-A360-2926955EFE51}" dt="2022-06-21T14:17:54.500" v="14121" actId="20577"/>
        <pc:sldMkLst>
          <pc:docMk/>
          <pc:sldMk cId="1116358742" sldId="319"/>
        </pc:sldMkLst>
        <pc:spChg chg="mod">
          <ac:chgData name="Olivier Jeanson" userId="98e23cb8-a4a1-46c1-8a50-aea6517624d0" providerId="ADAL" clId="{128FD418-C9FC-4553-A360-2926955EFE51}" dt="2022-06-21T14:17:54.500" v="14121" actId="20577"/>
          <ac:spMkLst>
            <pc:docMk/>
            <pc:sldMk cId="1116358742" sldId="319"/>
            <ac:spMk id="3" creationId="{03E25976-10C5-CB11-AA21-0C2206881928}"/>
          </ac:spMkLst>
        </pc:spChg>
      </pc:sldChg>
      <pc:sldChg chg="modSp add mod ord">
        <pc:chgData name="Olivier Jeanson" userId="98e23cb8-a4a1-46c1-8a50-aea6517624d0" providerId="ADAL" clId="{128FD418-C9FC-4553-A360-2926955EFE51}" dt="2022-06-21T14:20:12.867" v="14195" actId="20577"/>
        <pc:sldMkLst>
          <pc:docMk/>
          <pc:sldMk cId="40378887" sldId="320"/>
        </pc:sldMkLst>
        <pc:spChg chg="mod">
          <ac:chgData name="Olivier Jeanson" userId="98e23cb8-a4a1-46c1-8a50-aea6517624d0" providerId="ADAL" clId="{128FD418-C9FC-4553-A360-2926955EFE51}" dt="2022-06-21T14:20:12.867" v="14195" actId="20577"/>
          <ac:spMkLst>
            <pc:docMk/>
            <pc:sldMk cId="40378887" sldId="320"/>
            <ac:spMk id="3" creationId="{03E25976-10C5-CB11-AA21-0C2206881928}"/>
          </ac:spMkLst>
        </pc:spChg>
      </pc:sldChg>
      <pc:sldChg chg="modSp add mod ord">
        <pc:chgData name="Olivier Jeanson" userId="98e23cb8-a4a1-46c1-8a50-aea6517624d0" providerId="ADAL" clId="{128FD418-C9FC-4553-A360-2926955EFE51}" dt="2022-06-21T14:23:42.115" v="14223"/>
        <pc:sldMkLst>
          <pc:docMk/>
          <pc:sldMk cId="4167058868" sldId="321"/>
        </pc:sldMkLst>
        <pc:spChg chg="mod">
          <ac:chgData name="Olivier Jeanson" userId="98e23cb8-a4a1-46c1-8a50-aea6517624d0" providerId="ADAL" clId="{128FD418-C9FC-4553-A360-2926955EFE51}" dt="2022-06-21T14:22:46.860" v="14215" actId="20577"/>
          <ac:spMkLst>
            <pc:docMk/>
            <pc:sldMk cId="4167058868" sldId="321"/>
            <ac:spMk id="3" creationId="{03E25976-10C5-CB11-AA21-0C2206881928}"/>
          </ac:spMkLst>
        </pc:spChg>
      </pc:sldChg>
      <pc:sldChg chg="modSp add mod">
        <pc:chgData name="Olivier Jeanson" userId="98e23cb8-a4a1-46c1-8a50-aea6517624d0" providerId="ADAL" clId="{128FD418-C9FC-4553-A360-2926955EFE51}" dt="2022-06-21T14:17:42.100" v="14113" actId="20577"/>
        <pc:sldMkLst>
          <pc:docMk/>
          <pc:sldMk cId="1664788311" sldId="322"/>
        </pc:sldMkLst>
        <pc:spChg chg="mod">
          <ac:chgData name="Olivier Jeanson" userId="98e23cb8-a4a1-46c1-8a50-aea6517624d0" providerId="ADAL" clId="{128FD418-C9FC-4553-A360-2926955EFE51}" dt="2022-06-21T14:17:42.100" v="14113" actId="20577"/>
          <ac:spMkLst>
            <pc:docMk/>
            <pc:sldMk cId="1664788311" sldId="322"/>
            <ac:spMk id="3" creationId="{03E25976-10C5-CB11-AA21-0C2206881928}"/>
          </ac:spMkLst>
        </pc:spChg>
      </pc:sldChg>
      <pc:sldChg chg="modSp add mod ord">
        <pc:chgData name="Olivier Jeanson" userId="98e23cb8-a4a1-46c1-8a50-aea6517624d0" providerId="ADAL" clId="{128FD418-C9FC-4553-A360-2926955EFE51}" dt="2022-06-21T14:24:19.417" v="14228"/>
        <pc:sldMkLst>
          <pc:docMk/>
          <pc:sldMk cId="730698606" sldId="323"/>
        </pc:sldMkLst>
        <pc:spChg chg="mod">
          <ac:chgData name="Olivier Jeanson" userId="98e23cb8-a4a1-46c1-8a50-aea6517624d0" providerId="ADAL" clId="{128FD418-C9FC-4553-A360-2926955EFE51}" dt="2022-06-21T14:22:52.593" v="14217" actId="20577"/>
          <ac:spMkLst>
            <pc:docMk/>
            <pc:sldMk cId="730698606" sldId="323"/>
            <ac:spMk id="3" creationId="{03E25976-10C5-CB11-AA21-0C2206881928}"/>
          </ac:spMkLst>
        </pc:spChg>
      </pc:sldChg>
      <pc:sldChg chg="modSp add mod ord">
        <pc:chgData name="Olivier Jeanson" userId="98e23cb8-a4a1-46c1-8a50-aea6517624d0" providerId="ADAL" clId="{128FD418-C9FC-4553-A360-2926955EFE51}" dt="2022-06-21T14:24:52.865" v="14231"/>
        <pc:sldMkLst>
          <pc:docMk/>
          <pc:sldMk cId="2427329828" sldId="324"/>
        </pc:sldMkLst>
        <pc:spChg chg="mod">
          <ac:chgData name="Olivier Jeanson" userId="98e23cb8-a4a1-46c1-8a50-aea6517624d0" providerId="ADAL" clId="{128FD418-C9FC-4553-A360-2926955EFE51}" dt="2022-06-21T14:22:57.383" v="14219" actId="20577"/>
          <ac:spMkLst>
            <pc:docMk/>
            <pc:sldMk cId="2427329828" sldId="324"/>
            <ac:spMk id="3" creationId="{03E25976-10C5-CB11-AA21-0C2206881928}"/>
          </ac:spMkLst>
        </pc:spChg>
      </pc:sldChg>
      <pc:sldChg chg="add ord">
        <pc:chgData name="Olivier Jeanson" userId="98e23cb8-a4a1-46c1-8a50-aea6517624d0" providerId="ADAL" clId="{128FD418-C9FC-4553-A360-2926955EFE51}" dt="2022-06-21T14:21:07.608" v="14206"/>
        <pc:sldMkLst>
          <pc:docMk/>
          <pc:sldMk cId="2702744094" sldId="325"/>
        </pc:sldMkLst>
      </pc:sldChg>
      <pc:sldChg chg="modSp add mod ord">
        <pc:chgData name="Olivier Jeanson" userId="98e23cb8-a4a1-46c1-8a50-aea6517624d0" providerId="ADAL" clId="{128FD418-C9FC-4553-A360-2926955EFE51}" dt="2022-06-21T14:23:21.305" v="14221" actId="20577"/>
        <pc:sldMkLst>
          <pc:docMk/>
          <pc:sldMk cId="2428597646" sldId="326"/>
        </pc:sldMkLst>
        <pc:spChg chg="mod">
          <ac:chgData name="Olivier Jeanson" userId="98e23cb8-a4a1-46c1-8a50-aea6517624d0" providerId="ADAL" clId="{128FD418-C9FC-4553-A360-2926955EFE51}" dt="2022-06-21T14:23:21.305" v="14221" actId="20577"/>
          <ac:spMkLst>
            <pc:docMk/>
            <pc:sldMk cId="2428597646" sldId="326"/>
            <ac:spMk id="3" creationId="{03E25976-10C5-CB11-AA21-0C2206881928}"/>
          </ac:spMkLst>
        </pc:spChg>
      </pc:sldChg>
      <pc:sldChg chg="add ord">
        <pc:chgData name="Olivier Jeanson" userId="98e23cb8-a4a1-46c1-8a50-aea6517624d0" providerId="ADAL" clId="{128FD418-C9FC-4553-A360-2926955EFE51}" dt="2022-06-21T14:24:03.771" v="14226"/>
        <pc:sldMkLst>
          <pc:docMk/>
          <pc:sldMk cId="2067835941" sldId="327"/>
        </pc:sldMkLst>
      </pc:sldChg>
      <pc:sldChg chg="add ord">
        <pc:chgData name="Olivier Jeanson" userId="98e23cb8-a4a1-46c1-8a50-aea6517624d0" providerId="ADAL" clId="{128FD418-C9FC-4553-A360-2926955EFE51}" dt="2022-06-21T14:25:15.178" v="14233"/>
        <pc:sldMkLst>
          <pc:docMk/>
          <pc:sldMk cId="135837663" sldId="328"/>
        </pc:sldMkLst>
      </pc:sldChg>
      <pc:sldChg chg="modSp add mod">
        <pc:chgData name="Olivier Jeanson" userId="98e23cb8-a4a1-46c1-8a50-aea6517624d0" providerId="ADAL" clId="{128FD418-C9FC-4553-A360-2926955EFE51}" dt="2022-07-01T12:45:08.032" v="20860" actId="20577"/>
        <pc:sldMkLst>
          <pc:docMk/>
          <pc:sldMk cId="1645029574" sldId="329"/>
        </pc:sldMkLst>
        <pc:spChg chg="mod">
          <ac:chgData name="Olivier Jeanson" userId="98e23cb8-a4a1-46c1-8a50-aea6517624d0" providerId="ADAL" clId="{128FD418-C9FC-4553-A360-2926955EFE51}" dt="2022-06-21T14:26:57.543" v="14320" actId="27636"/>
          <ac:spMkLst>
            <pc:docMk/>
            <pc:sldMk cId="1645029574" sldId="329"/>
            <ac:spMk id="2" creationId="{51FC1DDC-7CBE-C2B1-4709-AADB83531534}"/>
          </ac:spMkLst>
        </pc:spChg>
        <pc:spChg chg="mod">
          <ac:chgData name="Olivier Jeanson" userId="98e23cb8-a4a1-46c1-8a50-aea6517624d0" providerId="ADAL" clId="{128FD418-C9FC-4553-A360-2926955EFE51}" dt="2022-07-01T12:45:08.032" v="20860" actId="20577"/>
          <ac:spMkLst>
            <pc:docMk/>
            <pc:sldMk cId="1645029574" sldId="329"/>
            <ac:spMk id="3" creationId="{D4734D5A-EC44-AC81-6A3B-21F89EE70030}"/>
          </ac:spMkLst>
        </pc:spChg>
      </pc:sldChg>
      <pc:sldChg chg="modSp add mod">
        <pc:chgData name="Olivier Jeanson" userId="98e23cb8-a4a1-46c1-8a50-aea6517624d0" providerId="ADAL" clId="{128FD418-C9FC-4553-A360-2926955EFE51}" dt="2022-06-22T09:09:38.748" v="15694" actId="113"/>
        <pc:sldMkLst>
          <pc:docMk/>
          <pc:sldMk cId="3828882248" sldId="330"/>
        </pc:sldMkLst>
        <pc:spChg chg="mod">
          <ac:chgData name="Olivier Jeanson" userId="98e23cb8-a4a1-46c1-8a50-aea6517624d0" providerId="ADAL" clId="{128FD418-C9FC-4553-A360-2926955EFE51}" dt="2022-06-22T09:03:33.933" v="15681" actId="14100"/>
          <ac:spMkLst>
            <pc:docMk/>
            <pc:sldMk cId="3828882248" sldId="330"/>
            <ac:spMk id="2" creationId="{43B56BC2-0EAC-1E5B-4E36-478CDE5F83C4}"/>
          </ac:spMkLst>
        </pc:spChg>
        <pc:spChg chg="mod">
          <ac:chgData name="Olivier Jeanson" userId="98e23cb8-a4a1-46c1-8a50-aea6517624d0" providerId="ADAL" clId="{128FD418-C9FC-4553-A360-2926955EFE51}" dt="2022-06-22T09:09:38.748" v="15694" actId="113"/>
          <ac:spMkLst>
            <pc:docMk/>
            <pc:sldMk cId="3828882248" sldId="330"/>
            <ac:spMk id="4" creationId="{E5658A04-6933-96EB-AF02-BD3A49FC15AE}"/>
          </ac:spMkLst>
        </pc:spChg>
      </pc:sldChg>
      <pc:sldChg chg="modSp new mod">
        <pc:chgData name="Olivier Jeanson" userId="98e23cb8-a4a1-46c1-8a50-aea6517624d0" providerId="ADAL" clId="{128FD418-C9FC-4553-A360-2926955EFE51}" dt="2022-07-01T13:03:00.945" v="21284" actId="20577"/>
        <pc:sldMkLst>
          <pc:docMk/>
          <pc:sldMk cId="560013479" sldId="331"/>
        </pc:sldMkLst>
        <pc:spChg chg="mod">
          <ac:chgData name="Olivier Jeanson" userId="98e23cb8-a4a1-46c1-8a50-aea6517624d0" providerId="ADAL" clId="{128FD418-C9FC-4553-A360-2926955EFE51}" dt="2022-06-22T14:47:44.979" v="18870" actId="255"/>
          <ac:spMkLst>
            <pc:docMk/>
            <pc:sldMk cId="560013479" sldId="331"/>
            <ac:spMk id="2" creationId="{CA7A1550-5393-F99D-526F-72676A944627}"/>
          </ac:spMkLst>
        </pc:spChg>
        <pc:spChg chg="mod">
          <ac:chgData name="Olivier Jeanson" userId="98e23cb8-a4a1-46c1-8a50-aea6517624d0" providerId="ADAL" clId="{128FD418-C9FC-4553-A360-2926955EFE51}" dt="2022-07-01T13:03:00.945" v="21284" actId="20577"/>
          <ac:spMkLst>
            <pc:docMk/>
            <pc:sldMk cId="560013479" sldId="331"/>
            <ac:spMk id="3" creationId="{40F7C173-C505-766E-05B0-4849F7CB5847}"/>
          </ac:spMkLst>
        </pc:spChg>
      </pc:sldChg>
    </pc:docChg>
  </pc:docChgLst>
  <pc:docChgLst>
    <pc:chgData name="Olivier Jeanson" userId="98e23cb8-a4a1-46c1-8a50-aea6517624d0" providerId="ADAL" clId="{1C10D6BE-25D1-4293-BC85-D52FC889FB0C}"/>
    <pc:docChg chg="custSel modSld">
      <pc:chgData name="Olivier Jeanson" userId="98e23cb8-a4a1-46c1-8a50-aea6517624d0" providerId="ADAL" clId="{1C10D6BE-25D1-4293-BC85-D52FC889FB0C}" dt="2023-09-21T12:57:19.884" v="116" actId="14100"/>
      <pc:docMkLst>
        <pc:docMk/>
      </pc:docMkLst>
      <pc:sldChg chg="modSp mod">
        <pc:chgData name="Olivier Jeanson" userId="98e23cb8-a4a1-46c1-8a50-aea6517624d0" providerId="ADAL" clId="{1C10D6BE-25D1-4293-BC85-D52FC889FB0C}" dt="2023-09-21T12:57:19.884" v="116" actId="14100"/>
        <pc:sldMkLst>
          <pc:docMk/>
          <pc:sldMk cId="3784089036" sldId="256"/>
        </pc:sldMkLst>
        <pc:spChg chg="mod">
          <ac:chgData name="Olivier Jeanson" userId="98e23cb8-a4a1-46c1-8a50-aea6517624d0" providerId="ADAL" clId="{1C10D6BE-25D1-4293-BC85-D52FC889FB0C}" dt="2023-09-21T12:57:19.884" v="116" actId="14100"/>
          <ac:spMkLst>
            <pc:docMk/>
            <pc:sldMk cId="3784089036" sldId="256"/>
            <ac:spMk id="2" creationId="{00000000-0000-0000-0000-000000000000}"/>
          </ac:spMkLst>
        </pc:spChg>
        <pc:spChg chg="mod">
          <ac:chgData name="Olivier Jeanson" userId="98e23cb8-a4a1-46c1-8a50-aea6517624d0" providerId="ADAL" clId="{1C10D6BE-25D1-4293-BC85-D52FC889FB0C}" dt="2023-09-21T12:56:58.752" v="111" actId="27636"/>
          <ac:spMkLst>
            <pc:docMk/>
            <pc:sldMk cId="3784089036" sldId="256"/>
            <ac:spMk id="3" creationId="{00000000-0000-0000-0000-000000000000}"/>
          </ac:spMkLst>
        </pc:spChg>
      </pc:sldChg>
    </pc:docChg>
  </pc:docChgLst>
  <pc:docChgLst>
    <pc:chgData name="Olivier Jeanson" userId="98e23cb8-a4a1-46c1-8a50-aea6517624d0" providerId="ADAL" clId="{16AFF204-F166-43DF-90E2-6BB4A11103EC}"/>
    <pc:docChg chg="modSld">
      <pc:chgData name="Olivier Jeanson" userId="98e23cb8-a4a1-46c1-8a50-aea6517624d0" providerId="ADAL" clId="{16AFF204-F166-43DF-90E2-6BB4A11103EC}" dt="2022-10-06T14:19:38.366" v="0" actId="20577"/>
      <pc:docMkLst>
        <pc:docMk/>
      </pc:docMkLst>
      <pc:sldChg chg="modSp mod">
        <pc:chgData name="Olivier Jeanson" userId="98e23cb8-a4a1-46c1-8a50-aea6517624d0" providerId="ADAL" clId="{16AFF204-F166-43DF-90E2-6BB4A11103EC}" dt="2022-10-06T14:19:38.366" v="0" actId="20577"/>
        <pc:sldMkLst>
          <pc:docMk/>
          <pc:sldMk cId="2918141" sldId="278"/>
        </pc:sldMkLst>
        <pc:spChg chg="mod">
          <ac:chgData name="Olivier Jeanson" userId="98e23cb8-a4a1-46c1-8a50-aea6517624d0" providerId="ADAL" clId="{16AFF204-F166-43DF-90E2-6BB4A11103EC}" dt="2022-10-06T14:19:38.366" v="0" actId="20577"/>
          <ac:spMkLst>
            <pc:docMk/>
            <pc:sldMk cId="2918141" sldId="278"/>
            <ac:spMk id="3" creationId="{62B58649-E440-3D5A-95D7-70058A864D47}"/>
          </ac:spMkLst>
        </pc:spChg>
      </pc:sldChg>
    </pc:docChg>
  </pc:docChgLst>
  <pc:docChgLst>
    <pc:chgData name="Olivier Jeanson" userId="S::olivierjeanson@transferiod.eu::98e23cb8-a4a1-46c1-8a50-aea6517624d0" providerId="AD" clId="Web-{514513DA-7750-4A1B-88EF-6979C173E170}"/>
    <pc:docChg chg="addSld modSld">
      <pc:chgData name="Olivier Jeanson" userId="S::olivierjeanson@transferiod.eu::98e23cb8-a4a1-46c1-8a50-aea6517624d0" providerId="AD" clId="Web-{514513DA-7750-4A1B-88EF-6979C173E170}" dt="2022-06-14T10:01:50.925" v="107"/>
      <pc:docMkLst>
        <pc:docMk/>
      </pc:docMkLst>
      <pc:sldChg chg="addSp modSp">
        <pc:chgData name="Olivier Jeanson" userId="S::olivierjeanson@transferiod.eu::98e23cb8-a4a1-46c1-8a50-aea6517624d0" providerId="AD" clId="Web-{514513DA-7750-4A1B-88EF-6979C173E170}" dt="2022-06-14T10:01:44.519" v="106" actId="14100"/>
        <pc:sldMkLst>
          <pc:docMk/>
          <pc:sldMk cId="3784089036" sldId="256"/>
        </pc:sldMkLst>
        <pc:spChg chg="mod">
          <ac:chgData name="Olivier Jeanson" userId="S::olivierjeanson@transferiod.eu::98e23cb8-a4a1-46c1-8a50-aea6517624d0" providerId="AD" clId="Web-{514513DA-7750-4A1B-88EF-6979C173E170}" dt="2022-06-14T10:01:44.519" v="106" actId="14100"/>
          <ac:spMkLst>
            <pc:docMk/>
            <pc:sldMk cId="3784089036" sldId="256"/>
            <ac:spMk id="2" creationId="{00000000-0000-0000-0000-000000000000}"/>
          </ac:spMkLst>
        </pc:spChg>
        <pc:spChg chg="mod">
          <ac:chgData name="Olivier Jeanson" userId="S::olivierjeanson@transferiod.eu::98e23cb8-a4a1-46c1-8a50-aea6517624d0" providerId="AD" clId="Web-{514513DA-7750-4A1B-88EF-6979C173E170}" dt="2022-06-14T10:01:20.642" v="103" actId="14100"/>
          <ac:spMkLst>
            <pc:docMk/>
            <pc:sldMk cId="3784089036" sldId="256"/>
            <ac:spMk id="3" creationId="{00000000-0000-0000-0000-000000000000}"/>
          </ac:spMkLst>
        </pc:spChg>
        <pc:picChg chg="add mod">
          <ac:chgData name="Olivier Jeanson" userId="S::olivierjeanson@transferiod.eu::98e23cb8-a4a1-46c1-8a50-aea6517624d0" providerId="AD" clId="Web-{514513DA-7750-4A1B-88EF-6979C173E170}" dt="2022-06-14T09:59:50.527" v="84" actId="1076"/>
          <ac:picMkLst>
            <pc:docMk/>
            <pc:sldMk cId="3784089036" sldId="256"/>
            <ac:picMk id="4" creationId="{D09C18E5-2473-836B-CA81-212953EC8D98}"/>
          </ac:picMkLst>
        </pc:picChg>
        <pc:picChg chg="add mod">
          <ac:chgData name="Olivier Jeanson" userId="S::olivierjeanson@transferiod.eu::98e23cb8-a4a1-46c1-8a50-aea6517624d0" providerId="AD" clId="Web-{514513DA-7750-4A1B-88EF-6979C173E170}" dt="2022-06-14T10:00:47.312" v="95" actId="14100"/>
          <ac:picMkLst>
            <pc:docMk/>
            <pc:sldMk cId="3784089036" sldId="256"/>
            <ac:picMk id="5" creationId="{C3A3AE56-0CC7-55BD-2650-C3B68069F1DC}"/>
          </ac:picMkLst>
        </pc:picChg>
      </pc:sldChg>
      <pc:sldChg chg="new">
        <pc:chgData name="Olivier Jeanson" userId="S::olivierjeanson@transferiod.eu::98e23cb8-a4a1-46c1-8a50-aea6517624d0" providerId="AD" clId="Web-{514513DA-7750-4A1B-88EF-6979C173E170}" dt="2022-06-14T10:01:50.925" v="107"/>
        <pc:sldMkLst>
          <pc:docMk/>
          <pc:sldMk cId="2450774242"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21/11/2023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21/11/2023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21/11/2023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21/11/2023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21/11/2023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21/11/2023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21/11/2023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21/11/2023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21/11/2023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21/11/2023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21/11/2023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fr-FR" smtClean="0"/>
              <a:t>21/11/2023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00657" y="965473"/>
            <a:ext cx="9680769" cy="3908451"/>
          </a:xfrm>
        </p:spPr>
        <p:txBody>
          <a:bodyPr>
            <a:normAutofit/>
          </a:bodyPr>
          <a:lstStyle/>
          <a:p>
            <a:r>
              <a:rPr lang="fr-FR" sz="4000" b="1" dirty="0">
                <a:solidFill>
                  <a:schemeClr val="accent2">
                    <a:lumMod val="75000"/>
                  </a:schemeClr>
                </a:solidFill>
                <a:latin typeface="Calibri"/>
                <a:cs typeface="Calibri Light"/>
              </a:rPr>
              <a:t>PROGRAMME "INSERER POUR FORMER"</a:t>
            </a:r>
            <a:br>
              <a:rPr lang="fr-FR" sz="4000" b="1" dirty="0">
                <a:latin typeface="Calibri"/>
                <a:cs typeface="Calibri Light"/>
              </a:rPr>
            </a:br>
            <a:r>
              <a:rPr lang="fr-FR" sz="4000" b="1" dirty="0">
                <a:solidFill>
                  <a:schemeClr val="accent2">
                    <a:lumMod val="75000"/>
                  </a:schemeClr>
                </a:solidFill>
                <a:latin typeface="Calibri"/>
                <a:cs typeface="Calibri Light"/>
              </a:rPr>
              <a:t>(Région Auvergne Rhône Alpes)</a:t>
            </a:r>
            <a:br>
              <a:rPr lang="fr-FR" sz="4000" b="1" dirty="0">
                <a:latin typeface="Calibri"/>
                <a:cs typeface="Calibri Light"/>
              </a:rPr>
            </a:br>
            <a:r>
              <a:rPr lang="fr-FR" sz="4000" b="1" dirty="0">
                <a:solidFill>
                  <a:schemeClr val="accent2">
                    <a:lumMod val="75000"/>
                  </a:schemeClr>
                </a:solidFill>
                <a:latin typeface="Calibri"/>
                <a:cs typeface="Calibri Light"/>
              </a:rPr>
              <a:t>--------</a:t>
            </a:r>
            <a:br>
              <a:rPr lang="fr-FR" sz="4000" b="1" dirty="0">
                <a:latin typeface="Calibri"/>
                <a:cs typeface="Calibri Light"/>
              </a:rPr>
            </a:br>
            <a:r>
              <a:rPr lang="fr-FR" sz="4000" b="1" dirty="0">
                <a:latin typeface="Calibri"/>
                <a:cs typeface="Calibri Light"/>
              </a:rPr>
              <a:t>Enquête auprès des jeunes accompagnés :</a:t>
            </a:r>
            <a:br>
              <a:rPr lang="fr-FR" sz="4000" b="1" dirty="0">
                <a:latin typeface="Calibri"/>
                <a:cs typeface="Calibri Light"/>
              </a:rPr>
            </a:br>
            <a:r>
              <a:rPr lang="fr-FR" sz="4000" b="1" dirty="0">
                <a:latin typeface="Calibri"/>
                <a:cs typeface="Calibri Light"/>
              </a:rPr>
              <a:t>Quel rapport à l’emploi et au travail ?</a:t>
            </a:r>
            <a:br>
              <a:rPr lang="fr-FR" sz="4000" b="1" dirty="0">
                <a:latin typeface="Calibri"/>
                <a:cs typeface="Calibri Light"/>
              </a:rPr>
            </a:br>
            <a:r>
              <a:rPr lang="fr-FR" sz="4000" b="1" dirty="0">
                <a:latin typeface="Calibri"/>
                <a:cs typeface="Calibri Light"/>
              </a:rPr>
              <a:t>(1er semestre 2023)</a:t>
            </a:r>
          </a:p>
        </p:txBody>
      </p:sp>
      <p:sp>
        <p:nvSpPr>
          <p:cNvPr id="3" name="Sous-titre 2"/>
          <p:cNvSpPr>
            <a:spLocks noGrp="1"/>
          </p:cNvSpPr>
          <p:nvPr>
            <p:ph type="subTitle" idx="1"/>
          </p:nvPr>
        </p:nvSpPr>
        <p:spPr>
          <a:xfrm>
            <a:off x="1524000" y="5934974"/>
            <a:ext cx="9112370" cy="125464"/>
          </a:xfrm>
        </p:spPr>
        <p:txBody>
          <a:bodyPr>
            <a:normAutofit fontScale="25000" lnSpcReduction="20000"/>
          </a:bodyPr>
          <a:lstStyle/>
          <a:p>
            <a:endParaRPr lang="fr-FR" dirty="0"/>
          </a:p>
        </p:txBody>
      </p:sp>
      <p:pic>
        <p:nvPicPr>
          <p:cNvPr id="4" name="Picture 4">
            <a:extLst>
              <a:ext uri="{FF2B5EF4-FFF2-40B4-BE49-F238E27FC236}">
                <a16:creationId xmlns:a16="http://schemas.microsoft.com/office/drawing/2014/main" id="{D09C18E5-2473-836B-CA81-212953EC8D98}"/>
              </a:ext>
            </a:extLst>
          </p:cNvPr>
          <p:cNvPicPr>
            <a:picLocks noChangeAspect="1"/>
          </p:cNvPicPr>
          <p:nvPr/>
        </p:nvPicPr>
        <p:blipFill>
          <a:blip r:embed="rId2"/>
          <a:stretch>
            <a:fillRect/>
          </a:stretch>
        </p:blipFill>
        <p:spPr>
          <a:xfrm>
            <a:off x="448167" y="479699"/>
            <a:ext cx="1704975" cy="485775"/>
          </a:xfrm>
          <a:prstGeom prst="rect">
            <a:avLst/>
          </a:prstGeom>
        </p:spPr>
      </p:pic>
      <p:pic>
        <p:nvPicPr>
          <p:cNvPr id="5" name="Picture 5">
            <a:extLst>
              <a:ext uri="{FF2B5EF4-FFF2-40B4-BE49-F238E27FC236}">
                <a16:creationId xmlns:a16="http://schemas.microsoft.com/office/drawing/2014/main" id="{C3A3AE56-0CC7-55BD-2650-C3B68069F1DC}"/>
              </a:ext>
            </a:extLst>
          </p:cNvPr>
          <p:cNvPicPr>
            <a:picLocks noChangeAspect="1"/>
          </p:cNvPicPr>
          <p:nvPr/>
        </p:nvPicPr>
        <p:blipFill>
          <a:blip r:embed="rId3"/>
          <a:stretch>
            <a:fillRect/>
          </a:stretch>
        </p:blipFill>
        <p:spPr>
          <a:xfrm>
            <a:off x="8600090" y="301878"/>
            <a:ext cx="2743200" cy="893967"/>
          </a:xfrm>
          <a:prstGeom prst="rect">
            <a:avLst/>
          </a:prstGeom>
        </p:spPr>
      </p:pic>
    </p:spTree>
    <p:extLst>
      <p:ext uri="{BB962C8B-B14F-4D97-AF65-F5344CB8AC3E}">
        <p14:creationId xmlns:p14="http://schemas.microsoft.com/office/powerpoint/2010/main" val="378408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9282A3-EC04-66E9-FF72-95193E915862}"/>
              </a:ext>
            </a:extLst>
          </p:cNvPr>
          <p:cNvSpPr>
            <a:spLocks noGrp="1"/>
          </p:cNvSpPr>
          <p:nvPr>
            <p:ph type="title"/>
          </p:nvPr>
        </p:nvSpPr>
        <p:spPr/>
        <p:txBody>
          <a:bodyPr>
            <a:normAutofit fontScale="90000"/>
          </a:bodyPr>
          <a:lstStyle/>
          <a:p>
            <a:pPr marL="342900" lvl="0" indent="-342900" algn="ctr">
              <a:lnSpc>
                <a:spcPct val="107000"/>
              </a:lnSpc>
              <a:spcAft>
                <a:spcPts val="8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r>
              <a:rPr lang="fr-FR" b="1" dirty="0">
                <a:effectLst/>
                <a:latin typeface="Calibri" panose="020F0502020204030204" pitchFamily="34" charset="0"/>
                <a:ea typeface="Calibri" panose="020F0502020204030204" pitchFamily="34" charset="0"/>
                <a:cs typeface="Times New Roman" panose="02020603050405020304" pitchFamily="18" charset="0"/>
              </a:rPr>
              <a:t>Apprendre autrement qu’à l’école : une dimension de réhabilitation </a:t>
            </a:r>
            <a:r>
              <a:rPr lang="fr-FR" dirty="0">
                <a:effectLst/>
                <a:latin typeface="Calibri" panose="020F0502020204030204" pitchFamily="34" charset="0"/>
                <a:ea typeface="Calibri" panose="020F0502020204030204" pitchFamily="34" charset="0"/>
                <a:cs typeface="Times New Roman" panose="02020603050405020304" pitchFamily="18" charset="0"/>
              </a:rPr>
              <a:t>(7/20)</a:t>
            </a:r>
            <a:endParaRPr lang="fr-FR" dirty="0"/>
          </a:p>
        </p:txBody>
      </p:sp>
      <p:sp>
        <p:nvSpPr>
          <p:cNvPr id="3" name="Espace réservé du contenu 2">
            <a:extLst>
              <a:ext uri="{FF2B5EF4-FFF2-40B4-BE49-F238E27FC236}">
                <a16:creationId xmlns:a16="http://schemas.microsoft.com/office/drawing/2014/main" id="{0DF90FC8-6ED2-69BC-7E60-4A15E752539B}"/>
              </a:ext>
            </a:extLst>
          </p:cNvPr>
          <p:cNvSpPr>
            <a:spLocks noGrp="1"/>
          </p:cNvSpPr>
          <p:nvPr>
            <p:ph idx="1"/>
          </p:nvPr>
        </p:nvSpPr>
        <p:spPr>
          <a:xfrm>
            <a:off x="838200" y="2122097"/>
            <a:ext cx="10515600" cy="4054865"/>
          </a:xfrm>
        </p:spPr>
        <p:txBody>
          <a:bodyPr/>
          <a:lstStyle/>
          <a:p>
            <a:pPr marL="0"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L’école, je ne supporte pas, en emploi on apprend le terrain, la rapidité...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J’ai plus appris en CDD qu’en contrat d’apprentissage, où c’était pas vraiment professionnel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Apprendre quelque chose qu’on a envie de faire : ça peut être une passion ou quelque chose qu’on découvre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4048068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8B8D9F-D423-F4D6-56D2-51FE9A94BE92}"/>
              </a:ext>
            </a:extLst>
          </p:cNvPr>
          <p:cNvSpPr>
            <a:spLocks noGrp="1"/>
          </p:cNvSpPr>
          <p:nvPr>
            <p:ph type="title"/>
          </p:nvPr>
        </p:nvSpPr>
        <p:spPr>
          <a:xfrm>
            <a:off x="119641" y="365125"/>
            <a:ext cx="11964112" cy="1325563"/>
          </a:xfrm>
        </p:spPr>
        <p:txBody>
          <a:bodyPr>
            <a:normAutofit/>
          </a:bodyPr>
          <a:lstStyle/>
          <a:p>
            <a:pPr algn="ctr"/>
            <a:r>
              <a:rPr lang="fr-FR" sz="4000" b="1" dirty="0">
                <a:effectLst/>
                <a:latin typeface="Calibri" panose="020F0502020204030204" pitchFamily="34" charset="0"/>
                <a:ea typeface="Calibri" panose="020F0502020204030204" pitchFamily="34" charset="0"/>
                <a:cs typeface="Times New Roman" panose="02020603050405020304" pitchFamily="18" charset="0"/>
              </a:rPr>
              <a:t>Le CDI comme point de départ du parcours professionnel </a:t>
            </a:r>
            <a:r>
              <a:rPr lang="fr-FR" sz="4000" dirty="0">
                <a:effectLst/>
                <a:latin typeface="Calibri" panose="020F0502020204030204" pitchFamily="34" charset="0"/>
                <a:ea typeface="Calibri" panose="020F0502020204030204" pitchFamily="34" charset="0"/>
                <a:cs typeface="Times New Roman" panose="02020603050405020304" pitchFamily="18" charset="0"/>
              </a:rPr>
              <a:t>(14/20)</a:t>
            </a:r>
            <a:endParaRPr lang="fr-FR" sz="4000" dirty="0"/>
          </a:p>
        </p:txBody>
      </p:sp>
      <p:sp>
        <p:nvSpPr>
          <p:cNvPr id="3" name="Espace réservé du contenu 2">
            <a:extLst>
              <a:ext uri="{FF2B5EF4-FFF2-40B4-BE49-F238E27FC236}">
                <a16:creationId xmlns:a16="http://schemas.microsoft.com/office/drawing/2014/main" id="{FC1464E5-EC4A-9A64-1A7E-89FC618EF5A4}"/>
              </a:ext>
            </a:extLst>
          </p:cNvPr>
          <p:cNvSpPr>
            <a:spLocks noGrp="1"/>
          </p:cNvSpPr>
          <p:nvPr>
            <p:ph idx="1"/>
          </p:nvPr>
        </p:nvSpPr>
        <p:spPr>
          <a:xfrm>
            <a:off x="838200" y="1759789"/>
            <a:ext cx="10790208" cy="4733086"/>
          </a:xfrm>
        </p:spPr>
        <p:txBody>
          <a:bodyPr>
            <a:normAutofit fontScale="92500" lnSpcReduction="20000"/>
          </a:bodyPr>
          <a:lstStyle/>
          <a:p>
            <a:pPr indent="0" algn="just">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Le CDI, pour moi ça veut dire réaliser mes rêves, avoir une maison, fonder une famille…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Ça représente beaucoup pour moi : la stabilité, l’intégration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Avec un CDD, on est toujours sur le départ ; avec un CDI, on est embauché sincèrement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Un CDI, ça veut dire : on compte sur toi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Le CDI, ça me permet de poser des bases, ensuite je pourrai faire des missions en CDD ou en intérim, en complément ou à la place du CDI, être libre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D’abord passer en CDI et y rester le plus longtemps possible, après je créerai ma propre activité dans un autre domaine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923914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19D32B-3FDF-DCF4-6784-2475E1B2622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44A3881-2198-706F-8B0F-584874E92A83}"/>
              </a:ext>
            </a:extLst>
          </p:cNvPr>
          <p:cNvSpPr>
            <a:spLocks noGrp="1"/>
          </p:cNvSpPr>
          <p:nvPr>
            <p:ph idx="1"/>
          </p:nvPr>
        </p:nvSpPr>
        <p:spPr>
          <a:xfrm>
            <a:off x="838200" y="905774"/>
            <a:ext cx="10515600" cy="5271189"/>
          </a:xfrm>
        </p:spPr>
        <p:txBody>
          <a:bodyPr/>
          <a:lstStyle/>
          <a:p>
            <a:endParaRPr lang="fr-FR" sz="2800" u="sng" dirty="0">
              <a:latin typeface="Calibri" panose="020F0502020204030204" pitchFamily="34" charset="0"/>
              <a:ea typeface="Calibri" panose="020F0502020204030204" pitchFamily="34" charset="0"/>
              <a:cs typeface="Times New Roman" panose="02020603050405020304" pitchFamily="18" charset="0"/>
            </a:endParaRPr>
          </a:p>
          <a:p>
            <a:endParaRPr lang="fr-FR" u="sng"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u="sng"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Deuxième partie</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 </a:t>
            </a:r>
          </a:p>
          <a:p>
            <a:pPr marL="0" indent="0" algn="ctr">
              <a:buNone/>
            </a:pPr>
            <a:endPar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Quelle </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expérience du travail ?</a:t>
            </a:r>
          </a:p>
          <a:p>
            <a:pPr marL="0" indent="0" algn="ctr">
              <a:buNone/>
            </a:pPr>
            <a:endPar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4132637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7169DE-998F-9F77-CB09-3C7B96C36408}"/>
              </a:ext>
            </a:extLst>
          </p:cNvPr>
          <p:cNvSpPr>
            <a:spLocks noGrp="1"/>
          </p:cNvSpPr>
          <p:nvPr>
            <p:ph type="title"/>
          </p:nvPr>
        </p:nvSpPr>
        <p:spPr>
          <a:xfrm>
            <a:off x="658026" y="510404"/>
            <a:ext cx="11311071" cy="1325563"/>
          </a:xfrm>
        </p:spPr>
        <p:txBody>
          <a:bodyPr>
            <a:normAutofit/>
          </a:bodyPr>
          <a:lstStyle/>
          <a:p>
            <a:pPr algn="ctr"/>
            <a:r>
              <a:rPr lang="fr-FR" sz="4000" b="1" dirty="0">
                <a:effectLst/>
                <a:latin typeface="Calibri" panose="020F0502020204030204" pitchFamily="34" charset="0"/>
                <a:ea typeface="Calibri" panose="020F0502020204030204" pitchFamily="34" charset="0"/>
                <a:cs typeface="Times New Roman" panose="02020603050405020304" pitchFamily="18" charset="0"/>
              </a:rPr>
              <a:t>Une confrontation à la réalité des conditions de travail </a:t>
            </a:r>
            <a:r>
              <a:rPr lang="fr-FR" sz="4000" dirty="0">
                <a:effectLst/>
                <a:latin typeface="Calibri" panose="020F0502020204030204" pitchFamily="34" charset="0"/>
                <a:ea typeface="Calibri" panose="020F0502020204030204" pitchFamily="34" charset="0"/>
                <a:cs typeface="Times New Roman" panose="02020603050405020304" pitchFamily="18" charset="0"/>
              </a:rPr>
              <a:t>(7/20)</a:t>
            </a:r>
            <a:endParaRPr lang="fr-FR" sz="4000" dirty="0"/>
          </a:p>
        </p:txBody>
      </p:sp>
      <p:sp>
        <p:nvSpPr>
          <p:cNvPr id="3" name="Espace réservé du contenu 2">
            <a:extLst>
              <a:ext uri="{FF2B5EF4-FFF2-40B4-BE49-F238E27FC236}">
                <a16:creationId xmlns:a16="http://schemas.microsoft.com/office/drawing/2014/main" id="{7578C1A8-12C2-BA12-3AD7-A32C15B87378}"/>
              </a:ext>
            </a:extLst>
          </p:cNvPr>
          <p:cNvSpPr>
            <a:spLocks noGrp="1"/>
          </p:cNvSpPr>
          <p:nvPr>
            <p:ph idx="1"/>
          </p:nvPr>
        </p:nvSpPr>
        <p:spPr>
          <a:xfrm>
            <a:off x="838199" y="2367185"/>
            <a:ext cx="10997726" cy="4255806"/>
          </a:xfrm>
        </p:spPr>
        <p:txBody>
          <a:bodyPr/>
          <a:lstStyle/>
          <a:p>
            <a:pPr marL="0"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La dureté de travailler : pendant 5 ans, j’avais fait dodo–télé, là il fallait être à l’heure, rigoureuse, j’ai eu du mal au début, je n’étais pas motivée… »</a:t>
            </a:r>
          </a:p>
          <a:p>
            <a:pPr marL="0" indent="0" algn="ctr">
              <a:lnSpc>
                <a:spcPct val="107000"/>
              </a:lnSpc>
              <a:buNone/>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C’était mouvementé, tout dans la rapidité, c’était un problème au tout début mais on s’habitue au fil du temps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1423562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2EDD6A-68A2-91D2-C470-8E1B7BF63C60}"/>
              </a:ext>
            </a:extLst>
          </p:cNvPr>
          <p:cNvSpPr>
            <a:spLocks noGrp="1"/>
          </p:cNvSpPr>
          <p:nvPr>
            <p:ph type="title"/>
          </p:nvPr>
        </p:nvSpPr>
        <p:spPr/>
        <p:txBody>
          <a:bodyPr>
            <a:normAutofit/>
          </a:bodyPr>
          <a:lstStyle/>
          <a:p>
            <a:pPr algn="ctr"/>
            <a:r>
              <a:rPr lang="fr-FR" sz="4000" b="1" dirty="0">
                <a:effectLst/>
                <a:latin typeface="Calibri" panose="020F0502020204030204" pitchFamily="34" charset="0"/>
                <a:ea typeface="Calibri" panose="020F0502020204030204" pitchFamily="34" charset="0"/>
                <a:cs typeface="Times New Roman" panose="02020603050405020304" pitchFamily="18" charset="0"/>
              </a:rPr>
              <a:t>Une expérience marquante : des explications qui permettent la compréhension </a:t>
            </a:r>
            <a:r>
              <a:rPr lang="fr-FR" sz="4000" dirty="0">
                <a:effectLst/>
                <a:latin typeface="Calibri" panose="020F0502020204030204" pitchFamily="34" charset="0"/>
                <a:ea typeface="Calibri" panose="020F0502020204030204" pitchFamily="34" charset="0"/>
                <a:cs typeface="Times New Roman" panose="02020603050405020304" pitchFamily="18" charset="0"/>
              </a:rPr>
              <a:t>(6/20)</a:t>
            </a:r>
            <a:endParaRPr lang="fr-FR" sz="4000" dirty="0"/>
          </a:p>
        </p:txBody>
      </p:sp>
      <p:sp>
        <p:nvSpPr>
          <p:cNvPr id="3" name="Espace réservé du contenu 2">
            <a:extLst>
              <a:ext uri="{FF2B5EF4-FFF2-40B4-BE49-F238E27FC236}">
                <a16:creationId xmlns:a16="http://schemas.microsoft.com/office/drawing/2014/main" id="{97723819-C6A7-3679-7E38-49A216B79F17}"/>
              </a:ext>
            </a:extLst>
          </p:cNvPr>
          <p:cNvSpPr>
            <a:spLocks noGrp="1"/>
          </p:cNvSpPr>
          <p:nvPr>
            <p:ph idx="1"/>
          </p:nvPr>
        </p:nvSpPr>
        <p:spPr>
          <a:xfrm>
            <a:off x="838200" y="2213361"/>
            <a:ext cx="10946450" cy="4401084"/>
          </a:xfrm>
        </p:spPr>
        <p:txBody>
          <a:bodyPr/>
          <a:lstStyle/>
          <a:p>
            <a:pPr marL="0" indent="0" algn="ctr">
              <a:lnSpc>
                <a:spcPct val="107000"/>
              </a:lnSpc>
              <a:buNone/>
            </a:pPr>
            <a:r>
              <a:rPr lang="fr-FR" sz="32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De l’observation, de l’action, beaucoup d’explications »</a:t>
            </a:r>
          </a:p>
          <a:p>
            <a:pPr marL="0" indent="0" algn="ctr">
              <a:lnSpc>
                <a:spcPct val="107000"/>
              </a:lnSpc>
              <a:buNone/>
            </a:pPr>
            <a:r>
              <a:rPr lang="fr-FR" sz="32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La responsable m’a tout montré dès le début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sz="32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Aujourd’hui encore, quelqu’un est toujours là pour m’aider ou m’expliquer si nécessaire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1605589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6BB90C-18A0-74BB-E40B-504A9F5F3175}"/>
              </a:ext>
            </a:extLst>
          </p:cNvPr>
          <p:cNvSpPr>
            <a:spLocks noGrp="1"/>
          </p:cNvSpPr>
          <p:nvPr>
            <p:ph type="title"/>
          </p:nvPr>
        </p:nvSpPr>
        <p:spPr>
          <a:xfrm>
            <a:off x="1043299" y="500062"/>
            <a:ext cx="10515600" cy="1325563"/>
          </a:xfrm>
        </p:spPr>
        <p:txBody>
          <a:bodyPr>
            <a:normAutofit/>
          </a:bodyPr>
          <a:lstStyle/>
          <a:p>
            <a:pPr algn="ctr"/>
            <a:r>
              <a:rPr lang="fr-FR" sz="4000" b="1" dirty="0">
                <a:effectLst/>
                <a:latin typeface="Calibri" panose="020F0502020204030204" pitchFamily="34" charset="0"/>
                <a:ea typeface="Calibri" panose="020F0502020204030204" pitchFamily="34" charset="0"/>
                <a:cs typeface="Times New Roman" panose="02020603050405020304" pitchFamily="18" charset="0"/>
              </a:rPr>
              <a:t>La confiance accordée et l’adaptation de l’entreprise </a:t>
            </a:r>
            <a:r>
              <a:rPr lang="fr-FR" sz="4000" dirty="0">
                <a:effectLst/>
                <a:latin typeface="Calibri" panose="020F0502020204030204" pitchFamily="34" charset="0"/>
                <a:ea typeface="Calibri" panose="020F0502020204030204" pitchFamily="34" charset="0"/>
                <a:cs typeface="Times New Roman" panose="02020603050405020304" pitchFamily="18" charset="0"/>
              </a:rPr>
              <a:t>(6/20)</a:t>
            </a:r>
            <a:endParaRPr lang="fr-FR" sz="4000" dirty="0"/>
          </a:p>
        </p:txBody>
      </p:sp>
      <p:sp>
        <p:nvSpPr>
          <p:cNvPr id="3" name="Espace réservé du contenu 2">
            <a:extLst>
              <a:ext uri="{FF2B5EF4-FFF2-40B4-BE49-F238E27FC236}">
                <a16:creationId xmlns:a16="http://schemas.microsoft.com/office/drawing/2014/main" id="{0DE8B918-7662-5D12-821F-C82B06D32F9D}"/>
              </a:ext>
            </a:extLst>
          </p:cNvPr>
          <p:cNvSpPr>
            <a:spLocks noGrp="1"/>
          </p:cNvSpPr>
          <p:nvPr>
            <p:ph idx="1"/>
          </p:nvPr>
        </p:nvSpPr>
        <p:spPr>
          <a:xfrm>
            <a:off x="838199" y="2273181"/>
            <a:ext cx="10903721" cy="4418176"/>
          </a:xfrm>
        </p:spPr>
        <p:txBody>
          <a:bodyPr/>
          <a:lstStyle/>
          <a:p>
            <a:pPr marL="0"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Ils m’ont fait confiance, ils m’ont donné les clefs du magasin, l’ouverture du coffre… alors que normalement ils ne font pas ça avec les débutants »</a:t>
            </a:r>
          </a:p>
          <a:p>
            <a:pPr marL="0" indent="0" algn="ctr">
              <a:lnSpc>
                <a:spcPct val="107000"/>
              </a:lnSpc>
              <a:buNone/>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Ils adaptaient les choses en fonction de ma connaissance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440300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2E4347-22B9-F610-7E80-2B5CA2A5C868}"/>
              </a:ext>
            </a:extLst>
          </p:cNvPr>
          <p:cNvSpPr>
            <a:spLocks noGrp="1"/>
          </p:cNvSpPr>
          <p:nvPr>
            <p:ph type="title"/>
          </p:nvPr>
        </p:nvSpPr>
        <p:spPr/>
        <p:txBody>
          <a:bodyPr>
            <a:normAutofit/>
          </a:bodyPr>
          <a:lstStyle/>
          <a:p>
            <a:pPr algn="ctr"/>
            <a:r>
              <a:rPr lang="fr-FR" sz="4000" b="1" dirty="0">
                <a:effectLst/>
                <a:latin typeface="Calibri" panose="020F0502020204030204" pitchFamily="34" charset="0"/>
                <a:ea typeface="Calibri" panose="020F0502020204030204" pitchFamily="34" charset="0"/>
                <a:cs typeface="Times New Roman" panose="02020603050405020304" pitchFamily="18" charset="0"/>
              </a:rPr>
              <a:t>Des appétences confortées ou révélées </a:t>
            </a:r>
            <a:r>
              <a:rPr lang="fr-FR" sz="4000" dirty="0">
                <a:effectLst/>
                <a:latin typeface="Calibri" panose="020F0502020204030204" pitchFamily="34" charset="0"/>
                <a:ea typeface="Calibri" panose="020F0502020204030204" pitchFamily="34" charset="0"/>
                <a:cs typeface="Times New Roman" panose="02020603050405020304" pitchFamily="18" charset="0"/>
              </a:rPr>
              <a:t>(6/20)</a:t>
            </a:r>
            <a:endParaRPr lang="fr-FR" sz="4000" dirty="0"/>
          </a:p>
        </p:txBody>
      </p:sp>
      <p:sp>
        <p:nvSpPr>
          <p:cNvPr id="3" name="Espace réservé du contenu 2">
            <a:extLst>
              <a:ext uri="{FF2B5EF4-FFF2-40B4-BE49-F238E27FC236}">
                <a16:creationId xmlns:a16="http://schemas.microsoft.com/office/drawing/2014/main" id="{1483E1CA-43E2-CA5B-CBE4-9B6B291A84FA}"/>
              </a:ext>
            </a:extLst>
          </p:cNvPr>
          <p:cNvSpPr>
            <a:spLocks noGrp="1"/>
          </p:cNvSpPr>
          <p:nvPr>
            <p:ph idx="1"/>
          </p:nvPr>
        </p:nvSpPr>
        <p:spPr>
          <a:xfrm>
            <a:off x="838199" y="1825624"/>
            <a:ext cx="10775535" cy="4746091"/>
          </a:xfrm>
        </p:spPr>
        <p:txBody>
          <a:bodyPr>
            <a:normAutofit fontScale="92500" lnSpcReduction="10000"/>
          </a:bodyPr>
          <a:lstStyle/>
          <a:p>
            <a:pPr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Pour moi, la vente c’était juste renseigner les clients mais c’est beaucoup moins limité, il y a plein de choses à faire, comme réceptionner les colis, organiser, etc.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J’ai toujours adoré la maçonnerie mais je ne pensais pas que c’était aussi manuel, aussi précis, j’ai aimé encore plus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Les relations clients, j’avais vraiment un préjugé mais finalement c’est positif, j’apprécie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J’ai découvert l’animation réellement, même si j’avais déjà fait un stage avant, mais là je me projette, j’ai l’envie de poursuivre dans cette voie, mes projets seront pour après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991899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4B13EA-25D3-9292-8339-1A850245ECF6}"/>
              </a:ext>
            </a:extLst>
          </p:cNvPr>
          <p:cNvSpPr>
            <a:spLocks noGrp="1"/>
          </p:cNvSpPr>
          <p:nvPr>
            <p:ph type="title"/>
          </p:nvPr>
        </p:nvSpPr>
        <p:spPr>
          <a:xfrm>
            <a:off x="0" y="136733"/>
            <a:ext cx="12305944" cy="1553955"/>
          </a:xfrm>
        </p:spPr>
        <p:txBody>
          <a:bodyPr>
            <a:normAutofit/>
          </a:bodyPr>
          <a:lstStyle/>
          <a:p>
            <a:pPr algn="ctr"/>
            <a:r>
              <a:rPr lang="fr-FR" sz="4000" b="1" dirty="0">
                <a:effectLst/>
                <a:latin typeface="Calibri" panose="020F0502020204030204" pitchFamily="34" charset="0"/>
                <a:ea typeface="Calibri" panose="020F0502020204030204" pitchFamily="34" charset="0"/>
                <a:cs typeface="Times New Roman" panose="02020603050405020304" pitchFamily="18" charset="0"/>
              </a:rPr>
              <a:t>Une prise de conscience de ses propres capacités </a:t>
            </a:r>
            <a:r>
              <a:rPr lang="fr-FR" sz="4000" dirty="0">
                <a:effectLst/>
                <a:latin typeface="Calibri" panose="020F0502020204030204" pitchFamily="34" charset="0"/>
                <a:ea typeface="Calibri" panose="020F0502020204030204" pitchFamily="34" charset="0"/>
                <a:cs typeface="Times New Roman" panose="02020603050405020304" pitchFamily="18" charset="0"/>
              </a:rPr>
              <a:t>(8/20)</a:t>
            </a:r>
            <a:endParaRPr lang="fr-FR" sz="4000" dirty="0"/>
          </a:p>
        </p:txBody>
      </p:sp>
      <p:sp>
        <p:nvSpPr>
          <p:cNvPr id="3" name="Espace réservé du contenu 2">
            <a:extLst>
              <a:ext uri="{FF2B5EF4-FFF2-40B4-BE49-F238E27FC236}">
                <a16:creationId xmlns:a16="http://schemas.microsoft.com/office/drawing/2014/main" id="{FE836F3C-6305-6A85-1C95-BA0BF89E2618}"/>
              </a:ext>
            </a:extLst>
          </p:cNvPr>
          <p:cNvSpPr>
            <a:spLocks noGrp="1"/>
          </p:cNvSpPr>
          <p:nvPr>
            <p:ph idx="1"/>
          </p:nvPr>
        </p:nvSpPr>
        <p:spPr>
          <a:xfrm>
            <a:off x="368182" y="1580971"/>
            <a:ext cx="11467743" cy="5140295"/>
          </a:xfrm>
        </p:spPr>
        <p:txBody>
          <a:bodyPr>
            <a:normAutofit fontScale="85000" lnSpcReduction="10000"/>
          </a:bodyPr>
          <a:lstStyle/>
          <a:p>
            <a:pPr indent="0" algn="ctr">
              <a:lnSpc>
                <a:spcPct val="107000"/>
              </a:lnSpc>
              <a:buNone/>
            </a:pPr>
            <a:r>
              <a:rPr lang="fr-FR" sz="24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J’ai pris conscience de ce que je pouvais faire »</a:t>
            </a:r>
            <a:endParaRPr lang="fr-FR" sz="24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r>
              <a:rPr lang="fr-FR" sz="2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J’étais timide, réservée, un peu introvertie… et au bout d’un mois et demi, ça se passe très bien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r>
              <a:rPr lang="fr-FR" sz="2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Encaisser, j’osais pas trop, j’avais peur de faire des erreurs et au bout de 2 jours seulement, j’y arrivais et je n’avais plus peur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r>
              <a:rPr lang="fr-FR" sz="24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Je me suis rendu compte que j’aimais bien informer, organiser les choses alors que dans ma vie personnelle, je suis bordélique »</a:t>
            </a:r>
            <a:endParaRPr lang="fr-FR" sz="24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r>
              <a:rPr lang="fr-FR" sz="2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Je n’aurais jamais pensé au métier de manager avant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r>
              <a:rPr lang="fr-FR" sz="2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Je me suis surtout surpris moi-même car j’ai apporté de la clientèle et j’ai été capable de remplacer ponctuellement le responsable : j’ai pu mettre en place des choses nouvelles, j’ai vu des choses qu’il n’avait pas vues, il me l’a dit, alors que je suis un autodidacte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r>
              <a:rPr lang="fr-FR" sz="2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Un déclic de conscience professionnelle, alors qu’au début je m’en foutais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r>
              <a:rPr lang="fr-FR" sz="2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Ma capacité à m’adapter rapidement, alors que je viens d’un autre pays, d’une autre culture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3137517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20F1EF-B5DD-EE11-C549-6E32A7257C44}"/>
              </a:ext>
            </a:extLst>
          </p:cNvPr>
          <p:cNvSpPr>
            <a:spLocks noGrp="1"/>
          </p:cNvSpPr>
          <p:nvPr>
            <p:ph type="title"/>
          </p:nvPr>
        </p:nvSpPr>
        <p:spPr>
          <a:xfrm>
            <a:off x="512748" y="863125"/>
            <a:ext cx="10921525" cy="827563"/>
          </a:xfrm>
        </p:spPr>
        <p:txBody>
          <a:bodyPr>
            <a:noAutofit/>
          </a:bodyPr>
          <a:lstStyle/>
          <a:p>
            <a:pPr algn="ctr"/>
            <a:r>
              <a:rPr lang="fr-FR" sz="4000" b="1" dirty="0">
                <a:latin typeface="Calibri" panose="020F0502020204030204" pitchFamily="34" charset="0"/>
                <a:ea typeface="Calibri" panose="020F0502020204030204" pitchFamily="34" charset="0"/>
                <a:cs typeface="Times New Roman" panose="02020603050405020304" pitchFamily="18" charset="0"/>
              </a:rPr>
              <a:t>Un </a:t>
            </a:r>
            <a:r>
              <a:rPr lang="fr-FR" sz="4000" b="1" dirty="0">
                <a:effectLst/>
                <a:latin typeface="Calibri" panose="020F0502020204030204" pitchFamily="34" charset="0"/>
                <a:ea typeface="Calibri" panose="020F0502020204030204" pitchFamily="34" charset="0"/>
                <a:cs typeface="Times New Roman" panose="02020603050405020304" pitchFamily="18" charset="0"/>
              </a:rPr>
              <a:t>motif majeur de maintien dans un emploi : la qualité des relations de travail </a:t>
            </a:r>
            <a:r>
              <a:rPr lang="fr-FR" sz="4000" dirty="0">
                <a:effectLst/>
                <a:latin typeface="Calibri" panose="020F0502020204030204" pitchFamily="34" charset="0"/>
                <a:ea typeface="Calibri" panose="020F0502020204030204" pitchFamily="34" charset="0"/>
                <a:cs typeface="Times New Roman" panose="02020603050405020304" pitchFamily="18" charset="0"/>
              </a:rPr>
              <a:t>(11/20)</a:t>
            </a:r>
            <a:r>
              <a:rPr lang="fr-FR" sz="40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4000" dirty="0"/>
          </a:p>
        </p:txBody>
      </p:sp>
      <p:sp>
        <p:nvSpPr>
          <p:cNvPr id="3" name="Espace réservé du contenu 2">
            <a:extLst>
              <a:ext uri="{FF2B5EF4-FFF2-40B4-BE49-F238E27FC236}">
                <a16:creationId xmlns:a16="http://schemas.microsoft.com/office/drawing/2014/main" id="{BB431BAB-9334-4B2A-248E-EED68E412C95}"/>
              </a:ext>
            </a:extLst>
          </p:cNvPr>
          <p:cNvSpPr>
            <a:spLocks noGrp="1"/>
          </p:cNvSpPr>
          <p:nvPr>
            <p:ph idx="1"/>
          </p:nvPr>
        </p:nvSpPr>
        <p:spPr>
          <a:xfrm>
            <a:off x="512749" y="2221907"/>
            <a:ext cx="10853158" cy="4392538"/>
          </a:xfrm>
        </p:spPr>
        <p:txBody>
          <a:bodyPr>
            <a:normAutofit fontScale="92500" lnSpcReduction="10000"/>
          </a:bodyPr>
          <a:lstStyle/>
          <a:p>
            <a:pPr indent="0" algn="ctr">
              <a:lnSpc>
                <a:spcPct val="107000"/>
              </a:lnSpc>
              <a:buNone/>
            </a:pPr>
            <a:r>
              <a:rPr lang="fr-FR" sz="18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a:t>
            </a: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Pour rester, j’ai besoin de voir comment les gens se comportent avec moi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22098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J’avais beaucoup d’interrogations sur les relations avec mes futurs collègues, et au final c’était très positif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C’était bien décrit par le conseiller, il n’y avait rien de surprenant, par contre même si on m’avait dit qu’il y avait une bonne ambiance, c’est pas la même chose de le voir concrètement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Un accueil incroyable, la visite, j’ai rencontré tout le monde, j’ai été directement à l’aise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Comme avec des connaissances, ça a été très vite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209948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6F7EEF-6DFD-4675-B007-83DB86D4BCC4}"/>
              </a:ext>
            </a:extLst>
          </p:cNvPr>
          <p:cNvSpPr>
            <a:spLocks noGrp="1"/>
          </p:cNvSpPr>
          <p:nvPr>
            <p:ph type="title"/>
          </p:nvPr>
        </p:nvSpPr>
        <p:spPr/>
        <p:txBody>
          <a:bodyPr>
            <a:normAutofit/>
          </a:bodyPr>
          <a:lstStyle/>
          <a:p>
            <a:pPr algn="ctr"/>
            <a:r>
              <a:rPr lang="fr-FR" sz="4000" b="1" dirty="0">
                <a:latin typeface="Calibri" panose="020F0502020204030204" pitchFamily="34" charset="0"/>
                <a:ea typeface="Calibri" panose="020F0502020204030204" pitchFamily="34" charset="0"/>
                <a:cs typeface="Times New Roman" panose="02020603050405020304" pitchFamily="18" charset="0"/>
              </a:rPr>
              <a:t>Un autre </a:t>
            </a:r>
            <a:r>
              <a:rPr lang="fr-FR" sz="4000" b="1" dirty="0">
                <a:effectLst/>
                <a:latin typeface="Calibri" panose="020F0502020204030204" pitchFamily="34" charset="0"/>
                <a:ea typeface="Calibri" panose="020F0502020204030204" pitchFamily="34" charset="0"/>
                <a:cs typeface="Times New Roman" panose="02020603050405020304" pitchFamily="18" charset="0"/>
              </a:rPr>
              <a:t>motif de maintien dans un emploi : le sentiment d’apprendre </a:t>
            </a:r>
            <a:r>
              <a:rPr lang="fr-FR" sz="4000" dirty="0">
                <a:effectLst/>
                <a:latin typeface="Calibri" panose="020F0502020204030204" pitchFamily="34" charset="0"/>
                <a:ea typeface="Calibri" panose="020F0502020204030204" pitchFamily="34" charset="0"/>
                <a:cs typeface="Times New Roman" panose="02020603050405020304" pitchFamily="18" charset="0"/>
              </a:rPr>
              <a:t>(6/20)</a:t>
            </a:r>
            <a:r>
              <a:rPr lang="fr-FR" sz="40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4000" dirty="0"/>
          </a:p>
        </p:txBody>
      </p:sp>
      <p:sp>
        <p:nvSpPr>
          <p:cNvPr id="3" name="Espace réservé du contenu 2">
            <a:extLst>
              <a:ext uri="{FF2B5EF4-FFF2-40B4-BE49-F238E27FC236}">
                <a16:creationId xmlns:a16="http://schemas.microsoft.com/office/drawing/2014/main" id="{9D7E0082-885A-4611-AB78-3433DA3599A6}"/>
              </a:ext>
            </a:extLst>
          </p:cNvPr>
          <p:cNvSpPr>
            <a:spLocks noGrp="1"/>
          </p:cNvSpPr>
          <p:nvPr>
            <p:ph idx="1"/>
          </p:nvPr>
        </p:nvSpPr>
        <p:spPr>
          <a:xfrm>
            <a:off x="572569" y="2238997"/>
            <a:ext cx="11041166" cy="4358356"/>
          </a:xfrm>
        </p:spPr>
        <p:txBody>
          <a:bodyPr>
            <a:normAutofit fontScale="85000" lnSpcReduction="20000"/>
          </a:bodyPr>
          <a:lstStyle/>
          <a:p>
            <a:pPr marL="0" indent="0" algn="ctr">
              <a:lnSpc>
                <a:spcPct val="107000"/>
              </a:lnSpc>
              <a:buNone/>
            </a:pPr>
            <a:r>
              <a:rPr lang="fr-FR" sz="32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J’apprends tous les jours, même si ce n’est pas forcément consciemment »</a:t>
            </a:r>
            <a:endParaRPr lang="fr-FR" sz="32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buNone/>
            </a:pPr>
            <a:r>
              <a:rPr lang="fr-FR" sz="32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Je connaissais la restauration mais ici, je continue à apprendre tous les jours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buNone/>
            </a:pPr>
            <a:r>
              <a:rPr lang="fr-FR" sz="32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Un endroit où on peut travailler et apprendre : les choses sont minutieuses, carrées, la responsable est très disponible pour moi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buNone/>
            </a:pPr>
            <a:r>
              <a:rPr lang="fr-FR" sz="32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On apprend la théorie et la pratique, c’est autre chose qu’ELS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lgn="ctr">
              <a:lnSpc>
                <a:spcPct val="107000"/>
              </a:lnSpc>
              <a:buNone/>
            </a:pPr>
            <a:r>
              <a:rPr lang="fr-FR" sz="32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C’est pour ça que je suis de bonne humeur en me levant le matin, je n’y vais pas en traînant les pieds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sz="32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La théorie et la pratique, ça c’est tranquille »</a:t>
            </a:r>
            <a:endParaRPr lang="fr-FR" sz="32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3937024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7B5F79-A7BE-69F8-71CE-365AA39DD0B1}"/>
              </a:ext>
            </a:extLst>
          </p:cNvPr>
          <p:cNvSpPr>
            <a:spLocks noGrp="1"/>
          </p:cNvSpPr>
          <p:nvPr>
            <p:ph type="title"/>
          </p:nvPr>
        </p:nvSpPr>
        <p:spPr/>
        <p:txBody>
          <a:bodyPr/>
          <a:lstStyle/>
          <a:p>
            <a:pPr algn="ctr"/>
            <a:r>
              <a:rPr lang="fr-FR" b="1" dirty="0">
                <a:solidFill>
                  <a:schemeClr val="accent2">
                    <a:lumMod val="75000"/>
                  </a:schemeClr>
                </a:solidFill>
                <a:latin typeface="+mn-lt"/>
              </a:rPr>
              <a:t>Fiche technique de l’enquête</a:t>
            </a:r>
          </a:p>
        </p:txBody>
      </p:sp>
      <p:sp>
        <p:nvSpPr>
          <p:cNvPr id="3" name="Espace réservé du contenu 2">
            <a:extLst>
              <a:ext uri="{FF2B5EF4-FFF2-40B4-BE49-F238E27FC236}">
                <a16:creationId xmlns:a16="http://schemas.microsoft.com/office/drawing/2014/main" id="{06004510-EBF0-8805-DA36-AB2B89189208}"/>
              </a:ext>
            </a:extLst>
          </p:cNvPr>
          <p:cNvSpPr>
            <a:spLocks noGrp="1"/>
          </p:cNvSpPr>
          <p:nvPr>
            <p:ph idx="1"/>
          </p:nvPr>
        </p:nvSpPr>
        <p:spPr>
          <a:xfrm>
            <a:off x="282804" y="1853905"/>
            <a:ext cx="11802359" cy="4351338"/>
          </a:xfrm>
        </p:spPr>
        <p:txBody>
          <a:bodyPr>
            <a:normAutofit/>
          </a:bodyPr>
          <a:lstStyle/>
          <a:p>
            <a:pPr marL="0" indent="0">
              <a:buNone/>
            </a:pPr>
            <a:r>
              <a:rPr lang="fr-FR" b="1" dirty="0"/>
              <a:t>20 entretiens téléphoniques (questions ouvertes) menés auprès de jeunes accompagnés dans le cadre du programme « Insérer pour former » :</a:t>
            </a:r>
          </a:p>
          <a:p>
            <a:pPr marL="342900" lvl="0" indent="-342900" algn="just">
              <a:lnSpc>
                <a:spcPct val="107000"/>
              </a:lnSpc>
              <a:buFont typeface="Calibri" panose="020F050202020403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11 sont des hommes et 9 sont des femmes.</a:t>
            </a:r>
          </a:p>
          <a:p>
            <a:pPr marL="342900" lvl="0" indent="-342900" algn="just">
              <a:lnSpc>
                <a:spcPct val="107000"/>
              </a:lnSpc>
              <a:buFont typeface="Calibri" panose="020F050202020403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7 personnes ont moins de 18 ans, 5 ont de 19 à 20 ans, 4 ont de 23 à 25 ans, 1 a 27 ans (situation de handicap).</a:t>
            </a:r>
          </a:p>
          <a:p>
            <a:pPr marL="342900" lvl="0" indent="-342900" algn="just">
              <a:lnSpc>
                <a:spcPct val="107000"/>
              </a:lnSpc>
              <a:buFont typeface="Calibri" panose="020F050202020403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13 vivent chez leurs parents (ou autres membres de la famille), 2 en foyer, 5 en logement autonome (dont 1 propriétaire).</a:t>
            </a:r>
          </a:p>
          <a:p>
            <a:pPr marL="342900" lvl="0" indent="-342900" algn="just">
              <a:lnSpc>
                <a:spcPct val="107000"/>
              </a:lnSpc>
              <a:buFont typeface="Calibri" panose="020F050202020403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2 sont RQTH.</a:t>
            </a:r>
          </a:p>
          <a:p>
            <a:pPr marL="342900" lvl="0" indent="-342900" algn="just">
              <a:lnSpc>
                <a:spcPct val="107000"/>
              </a:lnSpc>
              <a:buFont typeface="Calibri" panose="020F050202020403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7 sont accompagnés par une Mission locale, 4 par un CFA, 4 par une CMA, 2 par un OPCO, 3 par une association (CREPI, AIME, LIPSI).</a:t>
            </a:r>
          </a:p>
          <a:p>
            <a:pPr marL="342900" lvl="0" indent="-342900" algn="just">
              <a:lnSpc>
                <a:spcPct val="107000"/>
              </a:lnSpc>
              <a:spcAft>
                <a:spcPts val="800"/>
              </a:spcAft>
              <a:buFont typeface="Calibri" panose="020F050202020403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Les départements représentés sont les suivants : Ain (2), Allier (1), Ardèche (1), Drôme (1), Loire (2), Puy de Dôme (3), Rhône (6), Savoie (4).</a:t>
            </a:r>
          </a:p>
          <a:p>
            <a:pPr marL="0" indent="0">
              <a:buNone/>
            </a:pPr>
            <a:endParaRPr lang="fr-FR" dirty="0"/>
          </a:p>
        </p:txBody>
      </p:sp>
    </p:spTree>
    <p:extLst>
      <p:ext uri="{BB962C8B-B14F-4D97-AF65-F5344CB8AC3E}">
        <p14:creationId xmlns:p14="http://schemas.microsoft.com/office/powerpoint/2010/main" val="3933509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B870FC-C25A-4B72-79C2-2091A7B89087}"/>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B312C6C7-6910-A819-50CE-4317CD3C9476}"/>
              </a:ext>
            </a:extLst>
          </p:cNvPr>
          <p:cNvSpPr>
            <a:spLocks noGrp="1"/>
          </p:cNvSpPr>
          <p:nvPr>
            <p:ph idx="1"/>
          </p:nvPr>
        </p:nvSpPr>
        <p:spPr>
          <a:xfrm>
            <a:off x="838200" y="888274"/>
            <a:ext cx="10515600" cy="5288689"/>
          </a:xfrm>
        </p:spPr>
        <p:txBody>
          <a:bodyPr>
            <a:normAutofit fontScale="92500" lnSpcReduction="10000"/>
          </a:bodyPr>
          <a:lstStyle/>
          <a:p>
            <a:pPr marL="0" indent="0" algn="ctr">
              <a:buNone/>
            </a:pPr>
            <a:r>
              <a:rPr lang="fr-FR" b="1" dirty="0"/>
              <a:t>A NOTER </a:t>
            </a:r>
          </a:p>
          <a:p>
            <a:pPr marL="0" indent="0" algn="ctr">
              <a:buNone/>
            </a:pPr>
            <a:r>
              <a:rPr lang="fr-FR" b="1" dirty="0"/>
              <a:t> </a:t>
            </a:r>
          </a:p>
          <a:p>
            <a:pPr algn="just"/>
            <a:r>
              <a:rPr lang="fr-FR" dirty="0"/>
              <a:t>Ces deux motifs exprimés de maintien dans un emploi rejoignent les conclusions d’une enquête nationale réalisée en 2009 auprès d’un échantillon de 200 personnes (principalement adultes) accompagnées par des services IOD et qui avait mis à jour les </a:t>
            </a:r>
            <a:r>
              <a:rPr lang="fr-FR" b="1" dirty="0"/>
              <a:t>facteurs de fidélisation </a:t>
            </a:r>
            <a:r>
              <a:rPr lang="fr-FR" dirty="0"/>
              <a:t>des personnes sorties en emploi durable validé et toujours en emploi 1 an après.</a:t>
            </a:r>
          </a:p>
          <a:p>
            <a:pPr marL="0" indent="0" algn="just">
              <a:buNone/>
            </a:pPr>
            <a:endParaRPr lang="fr-FR" dirty="0"/>
          </a:p>
          <a:p>
            <a:pPr algn="just"/>
            <a:r>
              <a:rPr lang="fr-FR" dirty="0"/>
              <a:t>D’une manière générale, les formulations employées par les jeunes pour décrire leurs expériences de travail (abouties ou non) sont </a:t>
            </a:r>
            <a:r>
              <a:rPr lang="fr-FR" b="1" dirty="0"/>
              <a:t>très majoritairement positives</a:t>
            </a:r>
            <a:r>
              <a:rPr lang="fr-FR" dirty="0"/>
              <a:t> (7 éléments seulement de « surprise négative » mentionnés, des éléments d’expérience négatifs vus au final comme positifs...).</a:t>
            </a:r>
          </a:p>
        </p:txBody>
      </p:sp>
    </p:spTree>
    <p:extLst>
      <p:ext uri="{BB962C8B-B14F-4D97-AF65-F5344CB8AC3E}">
        <p14:creationId xmlns:p14="http://schemas.microsoft.com/office/powerpoint/2010/main" val="994809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19D32B-3FDF-DCF4-6784-2475E1B2622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44A3881-2198-706F-8B0F-584874E92A83}"/>
              </a:ext>
            </a:extLst>
          </p:cNvPr>
          <p:cNvSpPr>
            <a:spLocks noGrp="1"/>
          </p:cNvSpPr>
          <p:nvPr>
            <p:ph idx="1"/>
          </p:nvPr>
        </p:nvSpPr>
        <p:spPr>
          <a:xfrm>
            <a:off x="838200" y="905774"/>
            <a:ext cx="10515600" cy="5271189"/>
          </a:xfrm>
        </p:spPr>
        <p:txBody>
          <a:bodyPr/>
          <a:lstStyle/>
          <a:p>
            <a:endParaRPr lang="fr-FR" sz="2800" u="sng" dirty="0">
              <a:latin typeface="Calibri" panose="020F0502020204030204" pitchFamily="34" charset="0"/>
              <a:ea typeface="Calibri" panose="020F0502020204030204" pitchFamily="34" charset="0"/>
              <a:cs typeface="Times New Roman" panose="02020603050405020304" pitchFamily="18" charset="0"/>
            </a:endParaRPr>
          </a:p>
          <a:p>
            <a:endParaRPr lang="fr-FR" u="sng"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u="sng"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Trois</a:t>
            </a:r>
            <a:r>
              <a:rPr lang="fr-FR" sz="4800" b="1" u="sng"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ième partie</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 </a:t>
            </a:r>
          </a:p>
          <a:p>
            <a:pPr marL="0" indent="0" algn="ctr">
              <a:buNone/>
            </a:pPr>
            <a:endPar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48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Quelle </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expérience de la recherche d’emploi ?</a:t>
            </a:r>
          </a:p>
          <a:p>
            <a:pPr marL="0" indent="0" algn="ctr">
              <a:buNone/>
            </a:pPr>
            <a:endPar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439194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C170F-2B13-B0CA-3EC4-A94D3096FFAF}"/>
              </a:ext>
            </a:extLst>
          </p:cNvPr>
          <p:cNvSpPr>
            <a:spLocks noGrp="1"/>
          </p:cNvSpPr>
          <p:nvPr>
            <p:ph type="title"/>
          </p:nvPr>
        </p:nvSpPr>
        <p:spPr>
          <a:xfrm>
            <a:off x="659805" y="581114"/>
            <a:ext cx="10671918" cy="1683522"/>
          </a:xfrm>
        </p:spPr>
        <p:txBody>
          <a:bodyPr>
            <a:noAutofit/>
          </a:bodyPr>
          <a:lstStyle/>
          <a:p>
            <a:pPr marL="342900" lvl="0" indent="-342900" algn="ctr">
              <a:lnSpc>
                <a:spcPct val="107000"/>
              </a:lnSpc>
            </a:pPr>
            <a:r>
              <a:rPr lang="fr-FR" sz="3600" b="1" dirty="0">
                <a:effectLst/>
                <a:latin typeface="Calibri" panose="020F0502020204030204" pitchFamily="34" charset="0"/>
                <a:ea typeface="Calibri" panose="020F0502020204030204" pitchFamily="34" charset="0"/>
                <a:cs typeface="Times New Roman" panose="02020603050405020304" pitchFamily="18" charset="0"/>
              </a:rPr>
              <a:t>Pas d’expérience des annonces d’offres d’emploi pour </a:t>
            </a:r>
            <a:r>
              <a:rPr lang="fr-FR" sz="3600" b="1" dirty="0">
                <a:latin typeface="Calibri" panose="020F0502020204030204" pitchFamily="34" charset="0"/>
                <a:ea typeface="Calibri" panose="020F0502020204030204" pitchFamily="34" charset="0"/>
                <a:cs typeface="Times New Roman" panose="02020603050405020304" pitchFamily="18" charset="0"/>
              </a:rPr>
              <a:t>près de la moitié</a:t>
            </a:r>
            <a:r>
              <a:rPr lang="fr-FR" sz="3600" b="1" dirty="0">
                <a:effectLst/>
                <a:latin typeface="Calibri" panose="020F0502020204030204" pitchFamily="34" charset="0"/>
                <a:ea typeface="Calibri" panose="020F0502020204030204" pitchFamily="34" charset="0"/>
                <a:cs typeface="Times New Roman" panose="02020603050405020304" pitchFamily="18" charset="0"/>
              </a:rPr>
              <a:t> des personnes </a:t>
            </a:r>
            <a:r>
              <a:rPr lang="fr-FR" sz="3600" dirty="0">
                <a:effectLst/>
                <a:latin typeface="Calibri" panose="020F0502020204030204" pitchFamily="34" charset="0"/>
                <a:ea typeface="Calibri" panose="020F0502020204030204" pitchFamily="34" charset="0"/>
                <a:cs typeface="Times New Roman" panose="02020603050405020304" pitchFamily="18" charset="0"/>
              </a:rPr>
              <a:t>(8/20)</a:t>
            </a:r>
            <a:br>
              <a:rPr lang="fr-FR" sz="3600" dirty="0">
                <a:effectLst/>
                <a:latin typeface="Calibri" panose="020F0502020204030204" pitchFamily="34" charset="0"/>
                <a:ea typeface="Calibri" panose="020F0502020204030204" pitchFamily="34" charset="0"/>
                <a:cs typeface="Times New Roman" panose="02020603050405020304" pitchFamily="18" charset="0"/>
              </a:rPr>
            </a:br>
            <a:r>
              <a:rPr lang="fr-FR" sz="3600" b="1" dirty="0">
                <a:effectLst/>
                <a:latin typeface="Calibri" panose="020F0502020204030204" pitchFamily="34" charset="0"/>
                <a:ea typeface="Calibri" panose="020F0502020204030204" pitchFamily="34" charset="0"/>
                <a:cs typeface="Times New Roman" panose="02020603050405020304" pitchFamily="18" charset="0"/>
              </a:rPr>
              <a:t> …mais l’expérience de la sélectivité pour certains qui y ont eu accès </a:t>
            </a:r>
            <a:r>
              <a:rPr lang="fr-FR" sz="3600" dirty="0">
                <a:effectLst/>
                <a:latin typeface="Calibri" panose="020F0502020204030204" pitchFamily="34" charset="0"/>
                <a:ea typeface="Calibri" panose="020F0502020204030204" pitchFamily="34" charset="0"/>
                <a:cs typeface="Times New Roman" panose="02020603050405020304" pitchFamily="18" charset="0"/>
              </a:rPr>
              <a:t>(5/12)</a:t>
            </a:r>
            <a:endParaRPr lang="fr-FR" sz="3600" dirty="0"/>
          </a:p>
        </p:txBody>
      </p:sp>
      <p:sp>
        <p:nvSpPr>
          <p:cNvPr id="3" name="Espace réservé du contenu 2">
            <a:extLst>
              <a:ext uri="{FF2B5EF4-FFF2-40B4-BE49-F238E27FC236}">
                <a16:creationId xmlns:a16="http://schemas.microsoft.com/office/drawing/2014/main" id="{DA3C653C-8D1A-1231-3826-6A93DB9FDD64}"/>
              </a:ext>
            </a:extLst>
          </p:cNvPr>
          <p:cNvSpPr>
            <a:spLocks noGrp="1"/>
          </p:cNvSpPr>
          <p:nvPr>
            <p:ph idx="1"/>
          </p:nvPr>
        </p:nvSpPr>
        <p:spPr>
          <a:xfrm>
            <a:off x="504200" y="3281584"/>
            <a:ext cx="11186447" cy="3307223"/>
          </a:xfrm>
        </p:spPr>
        <p:txBody>
          <a:bodyPr/>
          <a:lstStyle/>
          <a:p>
            <a:pPr indent="0" algn="ctr">
              <a:lnSpc>
                <a:spcPct val="107000"/>
              </a:lnSpc>
              <a:buNone/>
            </a:pPr>
            <a:r>
              <a:rPr lang="fr-FR" sz="36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Le problème, c’est à chaque fois : expérience demandée, expérience demandée… »</a:t>
            </a:r>
          </a:p>
          <a:p>
            <a:pPr indent="0" algn="ctr">
              <a:lnSpc>
                <a:spcPct val="107000"/>
              </a:lnSpc>
              <a:buNone/>
            </a:pPr>
            <a:endParaRPr lang="fr-FR"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sz="36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J’ai déposé plein de CV, on ne m’a jamais rappelé »</a:t>
            </a:r>
            <a:endParaRPr lang="fr-FR"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809612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59D55B-4B8A-CA1A-8CCB-CED170263E1F}"/>
              </a:ext>
            </a:extLst>
          </p:cNvPr>
          <p:cNvSpPr>
            <a:spLocks noGrp="1"/>
          </p:cNvSpPr>
          <p:nvPr>
            <p:ph type="title"/>
          </p:nvPr>
        </p:nvSpPr>
        <p:spPr>
          <a:xfrm>
            <a:off x="838200" y="0"/>
            <a:ext cx="10515600" cy="1325563"/>
          </a:xfrm>
        </p:spPr>
        <p:txBody>
          <a:bodyPr>
            <a:normAutofit/>
          </a:bodyPr>
          <a:lstStyle/>
          <a:p>
            <a:pPr algn="ctr"/>
            <a:r>
              <a:rPr lang="fr-FR" sz="4000" b="1" dirty="0">
                <a:latin typeface="+mn-lt"/>
              </a:rPr>
              <a:t>Une attention particulière au descriptif du poste </a:t>
            </a:r>
            <a:r>
              <a:rPr lang="fr-FR" sz="4000" dirty="0">
                <a:latin typeface="+mn-lt"/>
              </a:rPr>
              <a:t>(7/12)</a:t>
            </a:r>
          </a:p>
        </p:txBody>
      </p:sp>
      <p:sp>
        <p:nvSpPr>
          <p:cNvPr id="3" name="Espace réservé du contenu 2">
            <a:extLst>
              <a:ext uri="{FF2B5EF4-FFF2-40B4-BE49-F238E27FC236}">
                <a16:creationId xmlns:a16="http://schemas.microsoft.com/office/drawing/2014/main" id="{DBEE7828-BF36-0ECD-1FE1-92B5F78E5B42}"/>
              </a:ext>
            </a:extLst>
          </p:cNvPr>
          <p:cNvSpPr>
            <a:spLocks noGrp="1"/>
          </p:cNvSpPr>
          <p:nvPr>
            <p:ph idx="1"/>
          </p:nvPr>
        </p:nvSpPr>
        <p:spPr>
          <a:xfrm>
            <a:off x="760576" y="1153683"/>
            <a:ext cx="10593223" cy="5529128"/>
          </a:xfrm>
        </p:spPr>
        <p:txBody>
          <a:bodyPr>
            <a:normAutofit fontScale="25000" lnSpcReduction="20000"/>
          </a:bodyPr>
          <a:lstStyle/>
          <a:p>
            <a:pPr marL="449580" indent="0" algn="ctr">
              <a:lnSpc>
                <a:spcPct val="107000"/>
              </a:lnSpc>
              <a:buNone/>
            </a:pPr>
            <a:endParaRPr lang="fr-FR" sz="4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sz="96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Savoir en quoi ça consiste exactement : comme je n’ai pas d’expérience, c’est comme ça que je peux voir si ça me plait, si ça me correspond »</a:t>
            </a:r>
            <a:endParaRPr lang="fr-FR" sz="96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213360" indent="0" algn="ctr">
              <a:lnSpc>
                <a:spcPct val="107000"/>
              </a:lnSpc>
              <a:spcAft>
                <a:spcPts val="800"/>
              </a:spcAft>
              <a:buNone/>
            </a:pPr>
            <a:r>
              <a:rPr lang="fr-FR" sz="96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Comment on s’y prend, comment ça va se passer, le travail, la sécurité… »</a:t>
            </a:r>
          </a:p>
          <a:p>
            <a:pPr marL="213360" indent="0" algn="ctr">
              <a:lnSpc>
                <a:spcPct val="107000"/>
              </a:lnSpc>
              <a:spcAft>
                <a:spcPts val="800"/>
              </a:spcAft>
              <a:buNone/>
            </a:pPr>
            <a:endParaRPr lang="fr-FR" sz="4400" b="1" dirty="0">
              <a:latin typeface="Calibri" panose="020F0502020204030204" pitchFamily="34" charset="0"/>
              <a:ea typeface="Calibri" panose="020F0502020204030204" pitchFamily="34" charset="0"/>
              <a:cs typeface="Times New Roman" panose="02020603050405020304" pitchFamily="18" charset="0"/>
            </a:endParaRPr>
          </a:p>
          <a:p>
            <a:pPr marL="213360" indent="0" algn="ctr">
              <a:lnSpc>
                <a:spcPct val="107000"/>
              </a:lnSpc>
              <a:spcAft>
                <a:spcPts val="800"/>
              </a:spcAft>
              <a:buNone/>
            </a:pPr>
            <a:r>
              <a:rPr lang="fr-FR" sz="14400" b="1" dirty="0">
                <a:latin typeface="Calibri" panose="020F0502020204030204" pitchFamily="34" charset="0"/>
                <a:ea typeface="Calibri" panose="020F0502020204030204" pitchFamily="34" charset="0"/>
                <a:cs typeface="Times New Roman" panose="02020603050405020304" pitchFamily="18" charset="0"/>
              </a:rPr>
              <a:t>Des informations jugées trop souvent manquantes ou insuffisantes dans les annonces </a:t>
            </a:r>
            <a:r>
              <a:rPr lang="fr-FR" sz="14400" dirty="0">
                <a:latin typeface="Calibri" panose="020F0502020204030204" pitchFamily="34" charset="0"/>
                <a:ea typeface="Calibri" panose="020F0502020204030204" pitchFamily="34" charset="0"/>
                <a:cs typeface="Times New Roman" panose="02020603050405020304" pitchFamily="18" charset="0"/>
              </a:rPr>
              <a:t>(7/12)</a:t>
            </a:r>
            <a:endParaRPr lang="fr-FR" sz="14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marL="220980" indent="0" algn="ctr">
              <a:lnSpc>
                <a:spcPct val="107000"/>
              </a:lnSpc>
              <a:buNone/>
            </a:pPr>
            <a:r>
              <a:rPr lang="fr-FR" sz="86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Ils ne décrivent pas le poste concrètement, on découvre les choses après coup »</a:t>
            </a:r>
            <a:endParaRPr lang="fr-FR" sz="86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220980" indent="0" algn="ctr">
              <a:lnSpc>
                <a:spcPct val="107000"/>
              </a:lnSpc>
              <a:buNone/>
            </a:pPr>
            <a:r>
              <a:rPr lang="fr-FR" sz="86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Ils n’expliquent pas en détail, c’est pas explicite, quand on appelle après ça ne correspond pas avec ce qui était écrit »</a:t>
            </a:r>
            <a:endParaRPr lang="fr-FR" sz="86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lgn="ctr">
              <a:lnSpc>
                <a:spcPct val="107000"/>
              </a:lnSpc>
              <a:buNone/>
            </a:pPr>
            <a:r>
              <a:rPr lang="fr-FR" sz="86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Savoir aussi comment ça va se passer au début, les premiers jours »</a:t>
            </a:r>
            <a:endParaRPr lang="fr-FR" sz="86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lgn="ctr">
              <a:lnSpc>
                <a:spcPct val="107000"/>
              </a:lnSpc>
              <a:spcAft>
                <a:spcPts val="800"/>
              </a:spcAft>
              <a:buNone/>
            </a:pPr>
            <a:r>
              <a:rPr lang="fr-FR" sz="86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Avoir plus d’infos, ça rassurerait »</a:t>
            </a:r>
          </a:p>
          <a:p>
            <a:pPr marL="220980" indent="0" algn="ctr">
              <a:lnSpc>
                <a:spcPct val="107000"/>
              </a:lnSpc>
              <a:spcAft>
                <a:spcPts val="800"/>
              </a:spcAft>
              <a:buNone/>
            </a:pPr>
            <a:r>
              <a:rPr lang="fr-FR" sz="8600" b="1" dirty="0">
                <a:latin typeface="Calibri" panose="020F0502020204030204" pitchFamily="34" charset="0"/>
                <a:ea typeface="Calibri" panose="020F0502020204030204" pitchFamily="34" charset="0"/>
                <a:cs typeface="Times New Roman" panose="02020603050405020304" pitchFamily="18" charset="0"/>
              </a:rPr>
              <a:t> </a:t>
            </a:r>
            <a:endParaRPr lang="fr-FR" sz="8600" b="1"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lgn="ctr">
              <a:lnSpc>
                <a:spcPct val="107000"/>
              </a:lnSpc>
              <a:spcAft>
                <a:spcPts val="800"/>
              </a:spcAft>
              <a:buNone/>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213360" indent="0" algn="ctr">
              <a:lnSpc>
                <a:spcPct val="107000"/>
              </a:lnSpc>
              <a:spcAft>
                <a:spcPts val="800"/>
              </a:spcAft>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4274673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F31704-676A-9D0B-A762-40A80BAC90C9}"/>
              </a:ext>
            </a:extLst>
          </p:cNvPr>
          <p:cNvSpPr>
            <a:spLocks noGrp="1"/>
          </p:cNvSpPr>
          <p:nvPr>
            <p:ph type="title"/>
          </p:nvPr>
        </p:nvSpPr>
        <p:spPr/>
        <p:txBody>
          <a:bodyPr>
            <a:normAutofit/>
          </a:bodyPr>
          <a:lstStyle/>
          <a:p>
            <a:pPr algn="ctr"/>
            <a:r>
              <a:rPr lang="fr-FR" sz="4000" b="1" dirty="0">
                <a:latin typeface="+mn-lt"/>
              </a:rPr>
              <a:t>Deux autres points d’attention</a:t>
            </a:r>
          </a:p>
        </p:txBody>
      </p:sp>
      <p:sp>
        <p:nvSpPr>
          <p:cNvPr id="3" name="Espace réservé du contenu 2">
            <a:extLst>
              <a:ext uri="{FF2B5EF4-FFF2-40B4-BE49-F238E27FC236}">
                <a16:creationId xmlns:a16="http://schemas.microsoft.com/office/drawing/2014/main" id="{DB46B716-854D-11C2-B339-E12AA8542D82}"/>
              </a:ext>
            </a:extLst>
          </p:cNvPr>
          <p:cNvSpPr>
            <a:spLocks noGrp="1"/>
          </p:cNvSpPr>
          <p:nvPr>
            <p:ph idx="1"/>
          </p:nvPr>
        </p:nvSpPr>
        <p:spPr>
          <a:xfrm>
            <a:off x="838200" y="2187723"/>
            <a:ext cx="10515600" cy="3989240"/>
          </a:xfrm>
        </p:spPr>
        <p:txBody>
          <a:bodyPr>
            <a:normAutofit/>
          </a:bodyPr>
          <a:lstStyle/>
          <a:p>
            <a:r>
              <a:rPr lang="fr-FR" sz="4000" b="1" dirty="0"/>
              <a:t>La localisation de l’entreprise </a:t>
            </a:r>
            <a:r>
              <a:rPr lang="fr-FR" sz="4000" dirty="0"/>
              <a:t>(7/12), du fait de l’absence de moyen de transport individuel</a:t>
            </a:r>
          </a:p>
          <a:p>
            <a:pPr marL="0" indent="0">
              <a:buNone/>
            </a:pPr>
            <a:r>
              <a:rPr lang="fr-FR" sz="4000" dirty="0"/>
              <a:t> </a:t>
            </a:r>
          </a:p>
          <a:p>
            <a:r>
              <a:rPr lang="fr-FR" sz="4000" b="1" dirty="0"/>
              <a:t>Le salaire </a:t>
            </a:r>
            <a:r>
              <a:rPr lang="fr-FR" sz="4000" dirty="0"/>
              <a:t>(5/12) : « en rapport avec le poste »</a:t>
            </a:r>
          </a:p>
        </p:txBody>
      </p:sp>
    </p:spTree>
    <p:extLst>
      <p:ext uri="{BB962C8B-B14F-4D97-AF65-F5344CB8AC3E}">
        <p14:creationId xmlns:p14="http://schemas.microsoft.com/office/powerpoint/2010/main" val="3225253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E8C5A-68BD-A93E-8F6A-DF5BF026A613}"/>
              </a:ext>
            </a:extLst>
          </p:cNvPr>
          <p:cNvSpPr>
            <a:spLocks noGrp="1"/>
          </p:cNvSpPr>
          <p:nvPr>
            <p:ph type="title"/>
          </p:nvPr>
        </p:nvSpPr>
        <p:spPr/>
        <p:txBody>
          <a:bodyPr>
            <a:normAutofit/>
          </a:bodyPr>
          <a:lstStyle/>
          <a:p>
            <a:pPr algn="ctr"/>
            <a:r>
              <a:rPr lang="fr-FR" sz="4000" b="1" dirty="0">
                <a:latin typeface="+mn-lt"/>
              </a:rPr>
              <a:t>Des stratégies pour pallier le manque d’informations sur les offres </a:t>
            </a:r>
            <a:r>
              <a:rPr lang="fr-FR" sz="4000" dirty="0">
                <a:latin typeface="+mn-lt"/>
              </a:rPr>
              <a:t>(6/12)</a:t>
            </a:r>
          </a:p>
        </p:txBody>
      </p:sp>
      <p:sp>
        <p:nvSpPr>
          <p:cNvPr id="3" name="Espace réservé du contenu 2">
            <a:extLst>
              <a:ext uri="{FF2B5EF4-FFF2-40B4-BE49-F238E27FC236}">
                <a16:creationId xmlns:a16="http://schemas.microsoft.com/office/drawing/2014/main" id="{52001716-0A4B-4191-AEC8-DB5084692807}"/>
              </a:ext>
            </a:extLst>
          </p:cNvPr>
          <p:cNvSpPr>
            <a:spLocks noGrp="1"/>
          </p:cNvSpPr>
          <p:nvPr>
            <p:ph idx="1"/>
          </p:nvPr>
        </p:nvSpPr>
        <p:spPr>
          <a:xfrm>
            <a:off x="838200" y="2162086"/>
            <a:ext cx="10515600" cy="4014876"/>
          </a:xfrm>
        </p:spPr>
        <p:txBody>
          <a:bodyPr/>
          <a:lstStyle/>
          <a:p>
            <a:pPr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Le nom de l’entreprise, pour aller voir sur Internet les avis sur la qualité »</a:t>
            </a:r>
            <a:r>
              <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a:t>
            </a:r>
          </a:p>
          <a:p>
            <a:pPr marL="67056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Pour savoir si elle est réputée pour ses conditions de travail, par exemple chez Google il y a des salles de jeux »</a:t>
            </a:r>
          </a:p>
          <a:p>
            <a:pPr marL="670560" indent="0" algn="ctr">
              <a:lnSpc>
                <a:spcPct val="107000"/>
              </a:lnSpc>
              <a:buNone/>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67056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Le bouche à oreille, des avis, des informations directes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3996076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6E30D6-EB9E-8107-4071-915D1E64AA99}"/>
              </a:ext>
            </a:extLst>
          </p:cNvPr>
          <p:cNvSpPr>
            <a:spLocks noGrp="1"/>
          </p:cNvSpPr>
          <p:nvPr>
            <p:ph type="title"/>
          </p:nvPr>
        </p:nvSpPr>
        <p:spPr>
          <a:xfrm>
            <a:off x="838199" y="365125"/>
            <a:ext cx="10752909" cy="968019"/>
          </a:xfrm>
        </p:spPr>
        <p:txBody>
          <a:bodyPr>
            <a:normAutofit fontScale="90000"/>
          </a:bodyPr>
          <a:lstStyle/>
          <a:p>
            <a:pPr algn="ctr"/>
            <a:r>
              <a:rPr lang="fr-FR" b="1" dirty="0">
                <a:latin typeface="+mn-lt"/>
              </a:rPr>
              <a:t>Une manière privilégiée de rechercher un emploi :</a:t>
            </a:r>
            <a:br>
              <a:rPr lang="fr-FR" b="1" dirty="0">
                <a:latin typeface="+mn-lt"/>
              </a:rPr>
            </a:br>
            <a:r>
              <a:rPr lang="fr-FR" b="1" dirty="0">
                <a:latin typeface="+mn-lt"/>
              </a:rPr>
              <a:t>la rencontre directe avec les employeurs </a:t>
            </a:r>
            <a:r>
              <a:rPr lang="fr-FR" dirty="0">
                <a:latin typeface="+mn-lt"/>
              </a:rPr>
              <a:t>(11/20)</a:t>
            </a:r>
            <a:endParaRPr lang="fr-FR" b="1" dirty="0">
              <a:latin typeface="+mn-lt"/>
            </a:endParaRPr>
          </a:p>
        </p:txBody>
      </p:sp>
      <p:sp>
        <p:nvSpPr>
          <p:cNvPr id="3" name="Espace réservé du contenu 2">
            <a:extLst>
              <a:ext uri="{FF2B5EF4-FFF2-40B4-BE49-F238E27FC236}">
                <a16:creationId xmlns:a16="http://schemas.microsoft.com/office/drawing/2014/main" id="{2D899DB0-D1FA-E59C-C718-47C6E837F797}"/>
              </a:ext>
            </a:extLst>
          </p:cNvPr>
          <p:cNvSpPr>
            <a:spLocks noGrp="1"/>
          </p:cNvSpPr>
          <p:nvPr>
            <p:ph idx="1"/>
          </p:nvPr>
        </p:nvSpPr>
        <p:spPr>
          <a:xfrm>
            <a:off x="838200" y="1618591"/>
            <a:ext cx="10626306" cy="4971990"/>
          </a:xfrm>
        </p:spPr>
        <p:txBody>
          <a:bodyPr>
            <a:normAutofit fontScale="92500" lnSpcReduction="20000"/>
          </a:bodyPr>
          <a:lstStyle/>
          <a:p>
            <a:pPr marL="449580" indent="0" algn="ctr">
              <a:lnSpc>
                <a:spcPct val="107000"/>
              </a:lnSpc>
              <a:buNone/>
            </a:pPr>
            <a:r>
              <a:rPr lang="fr-FR" sz="24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Le porte à porte : chaque fois que j’envoie un mail, un CV, je me déplace aussi »</a:t>
            </a:r>
            <a:endParaRPr lang="fr-FR" sz="24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sz="2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Je ne consulte plus les offres de Pôle emploi, je vais rencontrer spontanément les entreprises, même si elles n’ont pas déposé d’offre, pour moi ça a coulé de source tout-de-suite qu’il fallait faire comme ça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sz="24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Se déplacer, avoir un entretien, voir l’emploi »</a:t>
            </a:r>
            <a:endParaRPr lang="fr-FR" sz="24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sz="2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Autant voir la personne en face, aller au-delà des préjugés, c’est pareil dans la rue quand on voit les gens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sz="2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Aller voir directement le responsable, échanger avec lui, lui parler de mon projet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sz="2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Parler du poste avec l’employeur, visiter le poste, voir les conditions de travail : pouvoir se projeter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sz="24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Une discussion professionnelle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spcAft>
                <a:spcPts val="800"/>
              </a:spcAft>
              <a:buNone/>
            </a:pPr>
            <a:r>
              <a:rPr lang="fr-FR" sz="24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On ne peut pas tout mettre dans une annonce de toute façon, c’est dans l’entretien que les choses peuvent se dire, c’est pas du tout la même chose à l’écrit »</a:t>
            </a:r>
            <a:endParaRPr lang="fr-FR" sz="24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4024339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D7D1FF-751E-83ED-2BBB-B41B2EA23D2B}"/>
              </a:ext>
            </a:extLst>
          </p:cNvPr>
          <p:cNvSpPr>
            <a:spLocks noGrp="1"/>
          </p:cNvSpPr>
          <p:nvPr>
            <p:ph type="title"/>
          </p:nvPr>
        </p:nvSpPr>
        <p:spPr>
          <a:xfrm>
            <a:off x="111807" y="350378"/>
            <a:ext cx="12080193" cy="1271944"/>
          </a:xfrm>
        </p:spPr>
        <p:txBody>
          <a:bodyPr>
            <a:normAutofit/>
          </a:bodyPr>
          <a:lstStyle/>
          <a:p>
            <a:pPr algn="ctr"/>
            <a:r>
              <a:rPr lang="fr-FR" sz="4000" b="1" dirty="0">
                <a:latin typeface="+mn-lt"/>
              </a:rPr>
              <a:t>L’intérêt du passage par un intermédiaire </a:t>
            </a:r>
            <a:r>
              <a:rPr lang="fr-FR" sz="4000" dirty="0">
                <a:latin typeface="+mn-lt"/>
              </a:rPr>
              <a:t>(5/10)</a:t>
            </a:r>
          </a:p>
        </p:txBody>
      </p:sp>
      <p:sp>
        <p:nvSpPr>
          <p:cNvPr id="3" name="Espace réservé du contenu 2">
            <a:extLst>
              <a:ext uri="{FF2B5EF4-FFF2-40B4-BE49-F238E27FC236}">
                <a16:creationId xmlns:a16="http://schemas.microsoft.com/office/drawing/2014/main" id="{D5B96BC0-1560-1FE3-1009-7F29A9000147}"/>
              </a:ext>
            </a:extLst>
          </p:cNvPr>
          <p:cNvSpPr>
            <a:spLocks noGrp="1"/>
          </p:cNvSpPr>
          <p:nvPr>
            <p:ph idx="1"/>
          </p:nvPr>
        </p:nvSpPr>
        <p:spPr>
          <a:xfrm>
            <a:off x="393107" y="1825625"/>
            <a:ext cx="11306086" cy="4557922"/>
          </a:xfrm>
        </p:spPr>
        <p:txBody>
          <a:bodyPr>
            <a:normAutofit/>
          </a:bodyPr>
          <a:lstStyle/>
          <a:p>
            <a:pPr marL="449580"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La meilleure manière, c’est celle de chez vous : un intermédiaire qui fait un suivi de A à Z, jusqu’au bout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On vient avec nous voir le poste pour voir si ça nous convient ou pas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Un intermédiaire entre recruteur et recruté, mais en gardant un échange direct plus important entre eux pour avoir plus de vision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En fait, c’est moi qui trouve l’entreprise et fait la mise en relation avec la Mission locale, mais ils m’aident à discuter avec le patron des aménagements de poste, c’est très efficace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196825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73F665-D4F5-5CEC-943C-F2CD812C1ECA}"/>
              </a:ext>
            </a:extLst>
          </p:cNvPr>
          <p:cNvSpPr>
            <a:spLocks noGrp="1"/>
          </p:cNvSpPr>
          <p:nvPr>
            <p:ph type="title"/>
          </p:nvPr>
        </p:nvSpPr>
        <p:spPr>
          <a:xfrm>
            <a:off x="838200" y="365125"/>
            <a:ext cx="10408065" cy="1779869"/>
          </a:xfrm>
        </p:spPr>
        <p:txBody>
          <a:bodyPr>
            <a:noAutofit/>
          </a:bodyPr>
          <a:lstStyle/>
          <a:p>
            <a:pPr algn="ctr"/>
            <a:r>
              <a:rPr lang="fr-FR" sz="3600" b="1" dirty="0">
                <a:latin typeface="+mn-lt"/>
              </a:rPr>
              <a:t>L’utilité du service « Insérer pour former » pour réaliser ses objectifs professionnels</a:t>
            </a:r>
            <a:br>
              <a:rPr lang="fr-FR" sz="3600" b="1" dirty="0">
                <a:latin typeface="+mn-lt"/>
              </a:rPr>
            </a:br>
            <a:r>
              <a:rPr lang="fr-FR" sz="3600" b="1" dirty="0">
                <a:latin typeface="+mn-lt"/>
              </a:rPr>
              <a:t>-----</a:t>
            </a:r>
            <a:br>
              <a:rPr lang="fr-FR" sz="3600" b="1" dirty="0">
                <a:latin typeface="+mn-lt"/>
              </a:rPr>
            </a:br>
            <a:r>
              <a:rPr lang="fr-FR" sz="3600" b="1" dirty="0">
                <a:latin typeface="+mn-lt"/>
              </a:rPr>
              <a:t>Avant tout, « trouver le lieu » </a:t>
            </a:r>
            <a:r>
              <a:rPr lang="fr-FR" sz="3600" dirty="0">
                <a:latin typeface="+mn-lt"/>
              </a:rPr>
              <a:t>(9/20)</a:t>
            </a:r>
          </a:p>
        </p:txBody>
      </p:sp>
      <p:sp>
        <p:nvSpPr>
          <p:cNvPr id="3" name="Espace réservé du contenu 2">
            <a:extLst>
              <a:ext uri="{FF2B5EF4-FFF2-40B4-BE49-F238E27FC236}">
                <a16:creationId xmlns:a16="http://schemas.microsoft.com/office/drawing/2014/main" id="{AAA8A1B4-6B65-05E7-67AC-21B4FAD9C4C2}"/>
              </a:ext>
            </a:extLst>
          </p:cNvPr>
          <p:cNvSpPr>
            <a:spLocks noGrp="1"/>
          </p:cNvSpPr>
          <p:nvPr>
            <p:ph idx="1"/>
          </p:nvPr>
        </p:nvSpPr>
        <p:spPr>
          <a:xfrm>
            <a:off x="838201" y="2469735"/>
            <a:ext cx="10724259" cy="4023140"/>
          </a:xfrm>
        </p:spPr>
        <p:txBody>
          <a:bodyPr>
            <a:normAutofit/>
          </a:bodyPr>
          <a:lstStyle/>
          <a:p>
            <a:pPr marL="449580"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Avant, j’avais déjà postulé plusieurs fois dans cette entreprise, ça n’a jamais abouti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J’étais timide, je ne pensais pas pouvoir trouver un travail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Ils m’ont orienté vers des entreprises, pris des R-V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213360" indent="0" algn="ctr">
              <a:lnSpc>
                <a:spcPct val="107000"/>
              </a:lnSpc>
              <a:buNone/>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213360" indent="0" algn="ctr">
              <a:lnSpc>
                <a:spcPct val="107000"/>
              </a:lnSpc>
              <a:spcAft>
                <a:spcPts val="800"/>
              </a:spcAft>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Ici, l’expérience on s’en fout, la lettre de motivation on s’en fout…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3523910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3F245B-BCBC-A0BE-C6DA-FC1039042DA8}"/>
              </a:ext>
            </a:extLst>
          </p:cNvPr>
          <p:cNvSpPr>
            <a:spLocks noGrp="1"/>
          </p:cNvSpPr>
          <p:nvPr>
            <p:ph type="title"/>
          </p:nvPr>
        </p:nvSpPr>
        <p:spPr>
          <a:xfrm>
            <a:off x="718559" y="860781"/>
            <a:ext cx="10365336" cy="1711503"/>
          </a:xfrm>
        </p:spPr>
        <p:txBody>
          <a:bodyPr>
            <a:noAutofit/>
          </a:bodyPr>
          <a:lstStyle/>
          <a:p>
            <a:pPr algn="ctr"/>
            <a:r>
              <a:rPr lang="fr-FR" sz="3600" b="1" dirty="0">
                <a:latin typeface="+mn-lt"/>
              </a:rPr>
              <a:t>L’utilité du service « Insérer pour former » pour réaliser ses objectifs professionnels</a:t>
            </a:r>
            <a:br>
              <a:rPr lang="fr-FR" sz="3600" b="1" dirty="0">
                <a:latin typeface="+mn-lt"/>
              </a:rPr>
            </a:br>
            <a:r>
              <a:rPr lang="fr-FR" sz="3600" b="1" dirty="0">
                <a:latin typeface="+mn-lt"/>
              </a:rPr>
              <a:t>-----</a:t>
            </a:r>
            <a:br>
              <a:rPr lang="fr-FR" sz="3600" b="1" dirty="0">
                <a:latin typeface="+mn-lt"/>
              </a:rPr>
            </a:br>
            <a:r>
              <a:rPr lang="fr-FR" sz="3600" b="1" dirty="0">
                <a:latin typeface="+mn-lt"/>
              </a:rPr>
              <a:t>Des propositions diversifiées qui « ouvrent des horizons » </a:t>
            </a:r>
            <a:r>
              <a:rPr lang="fr-FR" sz="3600" dirty="0">
                <a:latin typeface="+mn-lt"/>
              </a:rPr>
              <a:t>(6/20)</a:t>
            </a:r>
            <a:br>
              <a:rPr lang="fr-FR" sz="3600" b="1" dirty="0">
                <a:latin typeface="+mn-lt"/>
              </a:rPr>
            </a:br>
            <a:endParaRPr lang="fr-FR" sz="3600" dirty="0"/>
          </a:p>
        </p:txBody>
      </p:sp>
      <p:sp>
        <p:nvSpPr>
          <p:cNvPr id="3" name="Espace réservé du contenu 2">
            <a:extLst>
              <a:ext uri="{FF2B5EF4-FFF2-40B4-BE49-F238E27FC236}">
                <a16:creationId xmlns:a16="http://schemas.microsoft.com/office/drawing/2014/main" id="{E71DACE0-59E1-4FE9-C949-76BD6F4ABC93}"/>
              </a:ext>
            </a:extLst>
          </p:cNvPr>
          <p:cNvSpPr>
            <a:spLocks noGrp="1"/>
          </p:cNvSpPr>
          <p:nvPr>
            <p:ph idx="1"/>
          </p:nvPr>
        </p:nvSpPr>
        <p:spPr>
          <a:xfrm>
            <a:off x="838199" y="3119215"/>
            <a:ext cx="10245696" cy="3426864"/>
          </a:xfrm>
        </p:spPr>
        <p:txBody>
          <a:bodyPr/>
          <a:lstStyle/>
          <a:p>
            <a:pPr marL="449580"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J’avais des attentes un peu compliquées, resserrées, ça m’a fait découvrir autre chose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Des postes auxquels je n’aurais pas pensé mais on m’a écoutée car il n’y avait pas de charges lourdes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Je lui disais quelles entreprises m’intéressaient ou il m’en proposait lui-même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1770351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0EF410-2134-56A4-EA02-4141C5067095}"/>
              </a:ext>
            </a:extLst>
          </p:cNvPr>
          <p:cNvSpPr>
            <a:spLocks noGrp="1"/>
          </p:cNvSpPr>
          <p:nvPr>
            <p:ph type="title"/>
          </p:nvPr>
        </p:nvSpPr>
        <p:spPr/>
        <p:txBody>
          <a:bodyPr>
            <a:normAutofit/>
          </a:bodyPr>
          <a:lstStyle/>
          <a:p>
            <a:pPr algn="ctr"/>
            <a:r>
              <a:rPr lang="fr-FR" sz="4800" b="1" dirty="0">
                <a:solidFill>
                  <a:schemeClr val="accent2">
                    <a:lumMod val="75000"/>
                  </a:schemeClr>
                </a:solidFill>
                <a:latin typeface="+mn-lt"/>
              </a:rPr>
              <a:t>Plan de présentation des résultats</a:t>
            </a:r>
          </a:p>
        </p:txBody>
      </p:sp>
      <p:sp>
        <p:nvSpPr>
          <p:cNvPr id="3" name="Espace réservé du contenu 2">
            <a:extLst>
              <a:ext uri="{FF2B5EF4-FFF2-40B4-BE49-F238E27FC236}">
                <a16:creationId xmlns:a16="http://schemas.microsoft.com/office/drawing/2014/main" id="{1EDAE157-942A-68C6-1B3C-9A8DC9E76AE5}"/>
              </a:ext>
            </a:extLst>
          </p:cNvPr>
          <p:cNvSpPr>
            <a:spLocks noGrp="1"/>
          </p:cNvSpPr>
          <p:nvPr>
            <p:ph idx="1"/>
          </p:nvPr>
        </p:nvSpPr>
        <p:spPr>
          <a:xfrm>
            <a:off x="838200" y="1690688"/>
            <a:ext cx="10757139" cy="4520242"/>
          </a:xfrm>
        </p:spPr>
        <p:txBody>
          <a:bodyPr/>
          <a:lstStyle/>
          <a:p>
            <a:pPr marL="457200" indent="-457200" algn="just">
              <a:lnSpc>
                <a:spcPct val="107000"/>
              </a:lnSpc>
              <a:spcAft>
                <a:spcPts val="800"/>
              </a:spcAft>
              <a:buAutoNum type="arabicPeriod"/>
            </a:pPr>
            <a:r>
              <a:rPr lang="fr-FR" sz="2400" dirty="0">
                <a:effectLst/>
                <a:latin typeface="Calibri" panose="020F0502020204030204" pitchFamily="34" charset="0"/>
                <a:ea typeface="Calibri" panose="020F0502020204030204" pitchFamily="34" charset="0"/>
                <a:cs typeface="Times New Roman" panose="02020603050405020304" pitchFamily="18" charset="0"/>
              </a:rPr>
              <a:t>Quelles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attentes et valeurs</a:t>
            </a:r>
            <a:r>
              <a:rPr lang="fr-FR" sz="2400" dirty="0">
                <a:effectLst/>
                <a:latin typeface="Calibri" panose="020F0502020204030204" pitchFamily="34" charset="0"/>
                <a:ea typeface="Calibri" panose="020F0502020204030204" pitchFamily="34" charset="0"/>
                <a:cs typeface="Times New Roman" panose="02020603050405020304" pitchFamily="18" charset="0"/>
              </a:rPr>
              <a:t> attribuées à l’emploi et  au travail ?</a:t>
            </a:r>
          </a:p>
          <a:p>
            <a:pPr marL="457200" indent="-457200" algn="just">
              <a:lnSpc>
                <a:spcPct val="107000"/>
              </a:lnSpc>
              <a:spcAft>
                <a:spcPts val="800"/>
              </a:spcAft>
              <a:buAutoNum type="arabicPeriod"/>
            </a:pPr>
            <a:r>
              <a:rPr lang="fr-FR" sz="2400" dirty="0">
                <a:latin typeface="Calibri" panose="020F0502020204030204" pitchFamily="34" charset="0"/>
                <a:ea typeface="Calibri" panose="020F0502020204030204" pitchFamily="34" charset="0"/>
                <a:cs typeface="Times New Roman" panose="02020603050405020304" pitchFamily="18" charset="0"/>
              </a:rPr>
              <a:t>Quelle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expérience du travail </a:t>
            </a:r>
            <a:r>
              <a:rPr lang="fr-FR" sz="2400" dirty="0">
                <a:effectLst/>
                <a:latin typeface="Calibri" panose="020F0502020204030204" pitchFamily="34" charset="0"/>
                <a:ea typeface="Calibri" panose="020F0502020204030204" pitchFamily="34" charset="0"/>
                <a:cs typeface="Times New Roman" panose="02020603050405020304" pitchFamily="18" charset="0"/>
              </a:rPr>
              <a:t>?</a:t>
            </a:r>
          </a:p>
          <a:p>
            <a:pPr marL="457200" indent="-457200" algn="just">
              <a:lnSpc>
                <a:spcPct val="107000"/>
              </a:lnSpc>
              <a:spcAft>
                <a:spcPts val="800"/>
              </a:spcAft>
              <a:buAutoNum type="arabicPeriod"/>
            </a:pPr>
            <a:r>
              <a:rPr lang="fr-FR" sz="2400" dirty="0">
                <a:latin typeface="Calibri" panose="020F0502020204030204" pitchFamily="34" charset="0"/>
                <a:ea typeface="Calibri" panose="020F0502020204030204" pitchFamily="34" charset="0"/>
                <a:cs typeface="Times New Roman" panose="02020603050405020304" pitchFamily="18" charset="0"/>
              </a:rPr>
              <a:t>Quelle </a:t>
            </a:r>
            <a:r>
              <a:rPr lang="fr-FR" sz="2400" b="1" dirty="0">
                <a:latin typeface="Calibri" panose="020F0502020204030204" pitchFamily="34" charset="0"/>
                <a:ea typeface="Calibri" panose="020F0502020204030204" pitchFamily="34" charset="0"/>
                <a:cs typeface="Times New Roman" panose="02020603050405020304" pitchFamily="18" charset="0"/>
              </a:rPr>
              <a:t>expérience de la recherche d’emploi </a:t>
            </a:r>
            <a:r>
              <a:rPr lang="fr-FR" sz="2400" dirty="0">
                <a:latin typeface="Calibri" panose="020F0502020204030204" pitchFamily="34" charset="0"/>
                <a:ea typeface="Calibri" panose="020F0502020204030204" pitchFamily="34" charset="0"/>
                <a:cs typeface="Times New Roman" panose="02020603050405020304" pitchFamily="18" charset="0"/>
              </a:rPr>
              <a:t>?</a:t>
            </a:r>
          </a:p>
          <a:p>
            <a:pPr marL="457200" indent="-457200" algn="just">
              <a:lnSpc>
                <a:spcPct val="107000"/>
              </a:lnSpc>
              <a:spcAft>
                <a:spcPts val="800"/>
              </a:spcAft>
              <a:buAutoNum type="arabicPeriod"/>
            </a:pPr>
            <a:r>
              <a:rPr lang="fr-FR" sz="2400" dirty="0">
                <a:latin typeface="Calibri" panose="020F0502020204030204" pitchFamily="34" charset="0"/>
                <a:ea typeface="Calibri" panose="020F0502020204030204" pitchFamily="34" charset="0"/>
                <a:cs typeface="Times New Roman" panose="02020603050405020304" pitchFamily="18" charset="0"/>
              </a:rPr>
              <a:t>Quelles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dynamiques projectives</a:t>
            </a:r>
            <a:r>
              <a:rPr lang="fr-FR" sz="2400" dirty="0">
                <a:effectLst/>
                <a:latin typeface="Calibri" panose="020F0502020204030204" pitchFamily="34" charset="0"/>
                <a:ea typeface="Calibri" panose="020F0502020204030204" pitchFamily="34" charset="0"/>
                <a:cs typeface="Times New Roman" panose="02020603050405020304" pitchFamily="18" charset="0"/>
              </a:rPr>
              <a:t> : comment les jeunes interrogés envisagent-ils, à partir de ces attentes et de ces expériences, leur avenir professionnel ?</a:t>
            </a:r>
          </a:p>
          <a:p>
            <a:pPr marL="457200" indent="-457200" algn="just">
              <a:lnSpc>
                <a:spcPct val="107000"/>
              </a:lnSpc>
              <a:spcAft>
                <a:spcPts val="800"/>
              </a:spcAft>
              <a:buAutoNum type="arabicPeriod"/>
            </a:pPr>
            <a:r>
              <a:rPr lang="fr-FR" sz="2400" dirty="0">
                <a:latin typeface="Calibri" panose="020F0502020204030204" pitchFamily="34" charset="0"/>
                <a:ea typeface="Calibri" panose="020F0502020204030204" pitchFamily="34" charset="0"/>
                <a:cs typeface="Times New Roman" panose="02020603050405020304" pitchFamily="18" charset="0"/>
              </a:rPr>
              <a:t>Q</a:t>
            </a:r>
            <a:r>
              <a:rPr lang="fr-FR" sz="2400" dirty="0">
                <a:effectLst/>
                <a:latin typeface="Calibri" panose="020F0502020204030204" pitchFamily="34" charset="0"/>
                <a:ea typeface="Calibri" panose="020F0502020204030204" pitchFamily="34" charset="0"/>
                <a:cs typeface="Times New Roman" panose="02020603050405020304" pitchFamily="18" charset="0"/>
              </a:rPr>
              <a:t>uelques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pistes de réflexion</a:t>
            </a:r>
            <a:r>
              <a:rPr lang="fr-FR" sz="2400" dirty="0">
                <a:effectLst/>
                <a:latin typeface="Calibri" panose="020F0502020204030204" pitchFamily="34" charset="0"/>
                <a:ea typeface="Calibri" panose="020F0502020204030204" pitchFamily="34" charset="0"/>
                <a:cs typeface="Times New Roman" panose="02020603050405020304" pitchFamily="18" charset="0"/>
              </a:rPr>
              <a:t> </a:t>
            </a:r>
            <a:r>
              <a:rPr lang="fr-FR" sz="2400" b="1" dirty="0">
                <a:latin typeface="Calibri" panose="020F0502020204030204" pitchFamily="34" charset="0"/>
                <a:ea typeface="Calibri" panose="020F0502020204030204" pitchFamily="34" charset="0"/>
                <a:cs typeface="Times New Roman" panose="02020603050405020304" pitchFamily="18" charset="0"/>
              </a:rPr>
              <a:t>sur les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paradigmes </a:t>
            </a:r>
            <a:r>
              <a:rPr lang="fr-FR" sz="2400" dirty="0">
                <a:effectLst/>
                <a:latin typeface="Calibri" panose="020F0502020204030204" pitchFamily="34" charset="0"/>
                <a:ea typeface="Calibri" panose="020F0502020204030204" pitchFamily="34" charset="0"/>
                <a:cs typeface="Times New Roman" panose="02020603050405020304" pitchFamily="18" charset="0"/>
              </a:rPr>
              <a:t>de l’accompagnement des jeunes</a:t>
            </a:r>
          </a:p>
          <a:p>
            <a:pPr marL="457200" indent="-457200" algn="just">
              <a:lnSpc>
                <a:spcPct val="107000"/>
              </a:lnSpc>
              <a:spcAft>
                <a:spcPts val="800"/>
              </a:spcAft>
              <a:buAutoNum type="arabicPeriod"/>
            </a:pPr>
            <a:r>
              <a:rPr lang="fr-FR" sz="2400" dirty="0">
                <a:latin typeface="Calibri" panose="020F0502020204030204" pitchFamily="34" charset="0"/>
                <a:ea typeface="Calibri" panose="020F0502020204030204" pitchFamily="34" charset="0"/>
                <a:cs typeface="Times New Roman" panose="02020603050405020304" pitchFamily="18" charset="0"/>
              </a:rPr>
              <a:t>Q</a:t>
            </a:r>
            <a:r>
              <a:rPr lang="fr-FR" sz="2400" dirty="0">
                <a:effectLst/>
                <a:latin typeface="Calibri" panose="020F0502020204030204" pitchFamily="34" charset="0"/>
                <a:ea typeface="Calibri" panose="020F0502020204030204" pitchFamily="34" charset="0"/>
                <a:cs typeface="Times New Roman" panose="02020603050405020304" pitchFamily="18" charset="0"/>
              </a:rPr>
              <a:t>uelques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pistes de réflexion</a:t>
            </a:r>
            <a:r>
              <a:rPr lang="fr-FR" sz="2400" dirty="0">
                <a:effectLst/>
                <a:latin typeface="Calibri" panose="020F0502020204030204" pitchFamily="34" charset="0"/>
                <a:ea typeface="Calibri" panose="020F0502020204030204" pitchFamily="34" charset="0"/>
                <a:cs typeface="Times New Roman" panose="02020603050405020304" pitchFamily="18" charset="0"/>
              </a:rPr>
              <a:t> </a:t>
            </a:r>
            <a:r>
              <a:rPr lang="fr-FR" sz="2400" b="1" dirty="0">
                <a:latin typeface="Calibri" panose="020F0502020204030204" pitchFamily="34" charset="0"/>
                <a:ea typeface="Calibri" panose="020F0502020204030204" pitchFamily="34" charset="0"/>
                <a:cs typeface="Times New Roman" panose="02020603050405020304" pitchFamily="18" charset="0"/>
              </a:rPr>
              <a:t>sur les pratiques </a:t>
            </a:r>
            <a:r>
              <a:rPr lang="fr-FR" sz="2400" dirty="0">
                <a:latin typeface="Calibri" panose="020F0502020204030204" pitchFamily="34" charset="0"/>
                <a:ea typeface="Calibri" panose="020F0502020204030204" pitchFamily="34" charset="0"/>
                <a:cs typeface="Times New Roman" panose="02020603050405020304" pitchFamily="18" charset="0"/>
              </a:rPr>
              <a:t>d’accompagnement des jeunes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408241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789A81-94DB-B3F7-0919-F139102B92BD}"/>
              </a:ext>
            </a:extLst>
          </p:cNvPr>
          <p:cNvSpPr>
            <a:spLocks noGrp="1"/>
          </p:cNvSpPr>
          <p:nvPr>
            <p:ph type="title"/>
          </p:nvPr>
        </p:nvSpPr>
        <p:spPr>
          <a:xfrm>
            <a:off x="478564" y="777667"/>
            <a:ext cx="11425728" cy="1486969"/>
          </a:xfrm>
        </p:spPr>
        <p:txBody>
          <a:bodyPr>
            <a:noAutofit/>
          </a:bodyPr>
          <a:lstStyle/>
          <a:p>
            <a:pPr algn="ctr"/>
            <a:r>
              <a:rPr lang="fr-FR" sz="3400" b="1" dirty="0">
                <a:latin typeface="+mn-lt"/>
              </a:rPr>
              <a:t>L’utilité du service « Insérer pour former » pour réaliser ses objectifs professionnels</a:t>
            </a:r>
            <a:br>
              <a:rPr lang="fr-FR" sz="3400" b="1" dirty="0">
                <a:latin typeface="+mn-lt"/>
              </a:rPr>
            </a:br>
            <a:r>
              <a:rPr lang="fr-FR" sz="3400" b="1" dirty="0">
                <a:latin typeface="+mn-lt"/>
              </a:rPr>
              <a:t>-----</a:t>
            </a:r>
            <a:br>
              <a:rPr lang="fr-FR" sz="3400" b="1" dirty="0">
                <a:latin typeface="+mn-lt"/>
              </a:rPr>
            </a:br>
            <a:r>
              <a:rPr lang="fr-FR" sz="3400" b="1" dirty="0">
                <a:latin typeface="+mn-lt"/>
              </a:rPr>
              <a:t>La présence du conseiller pendant l’entretien </a:t>
            </a:r>
            <a:r>
              <a:rPr lang="fr-FR" sz="3400" dirty="0">
                <a:latin typeface="+mn-lt"/>
              </a:rPr>
              <a:t>(5/20)</a:t>
            </a:r>
            <a:br>
              <a:rPr lang="fr-FR" sz="3600" b="1" dirty="0">
                <a:latin typeface="+mn-lt"/>
              </a:rPr>
            </a:br>
            <a:endParaRPr lang="fr-FR" sz="3600" dirty="0"/>
          </a:p>
        </p:txBody>
      </p:sp>
      <p:sp>
        <p:nvSpPr>
          <p:cNvPr id="3" name="Espace réservé du contenu 2">
            <a:extLst>
              <a:ext uri="{FF2B5EF4-FFF2-40B4-BE49-F238E27FC236}">
                <a16:creationId xmlns:a16="http://schemas.microsoft.com/office/drawing/2014/main" id="{FED91C74-D9CA-98CA-3FB5-490AD14C10B7}"/>
              </a:ext>
            </a:extLst>
          </p:cNvPr>
          <p:cNvSpPr>
            <a:spLocks noGrp="1"/>
          </p:cNvSpPr>
          <p:nvPr>
            <p:ph idx="1"/>
          </p:nvPr>
        </p:nvSpPr>
        <p:spPr>
          <a:xfrm>
            <a:off x="239282" y="2375731"/>
            <a:ext cx="11810287" cy="4247260"/>
          </a:xfrm>
        </p:spPr>
        <p:txBody>
          <a:bodyPr>
            <a:normAutofit fontScale="92500"/>
          </a:bodyPr>
          <a:lstStyle/>
          <a:p>
            <a:pPr marL="449580" indent="0" algn="ctr">
              <a:lnSpc>
                <a:spcPct val="107000"/>
              </a:lnSpc>
              <a:buNone/>
            </a:pPr>
            <a:r>
              <a:rPr lang="fr-FR" sz="26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A chaque fois le conseiller était là, il avait beaucoup d’assurance, il contrôlait les choses, ça m’a beaucoup aidé, j’ai repris confiance face aux patrons »</a:t>
            </a:r>
            <a:endParaRPr lang="fr-FR" sz="26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sz="26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En fait, c’est moi qui trouve l’entreprise et fait la mise en relation avec la Mission Locale, mais ils m’aident à discuter avec le patron des aménagements de poste, c’est très efficace »</a:t>
            </a:r>
            <a:endParaRPr lang="fr-FR" sz="26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0" algn="just">
              <a:lnSpc>
                <a:spcPct val="107000"/>
              </a:lnSpc>
              <a:buNone/>
            </a:pPr>
            <a:endParaRPr lang="fr-FR" sz="2200" dirty="0">
              <a:effectLst/>
              <a:latin typeface="Calibri" panose="020F0502020204030204" pitchFamily="34" charset="0"/>
              <a:ea typeface="Calibri" panose="020F0502020204030204" pitchFamily="34" charset="0"/>
              <a:cs typeface="Times New Roman" panose="02020603050405020304" pitchFamily="18" charset="0"/>
            </a:endParaRPr>
          </a:p>
          <a:p>
            <a:pPr marL="213360" indent="0" algn="ctr">
              <a:lnSpc>
                <a:spcPct val="107000"/>
              </a:lnSpc>
              <a:buNone/>
            </a:pPr>
            <a:r>
              <a:rPr lang="fr-FR" sz="26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L’entretien sans CV, le tour de l’entreprise… ça accélère les choses »</a:t>
            </a:r>
            <a:endParaRPr lang="fr-FR" sz="2600" dirty="0">
              <a:effectLst/>
              <a:latin typeface="Calibri" panose="020F0502020204030204" pitchFamily="34" charset="0"/>
              <a:ea typeface="Calibri" panose="020F0502020204030204" pitchFamily="34" charset="0"/>
              <a:cs typeface="Times New Roman" panose="02020603050405020304" pitchFamily="18" charset="0"/>
            </a:endParaRPr>
          </a:p>
          <a:p>
            <a:pPr marL="213360" indent="0" algn="ctr">
              <a:lnSpc>
                <a:spcPct val="107000"/>
              </a:lnSpc>
              <a:buNone/>
            </a:pPr>
            <a:r>
              <a:rPr lang="fr-FR" sz="26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L’échange avec le responsable, le tour de l’entreprise, la présentation à tout le monde »</a:t>
            </a:r>
            <a:endParaRPr lang="fr-FR" sz="2600" dirty="0">
              <a:effectLst/>
              <a:latin typeface="Calibri" panose="020F0502020204030204" pitchFamily="34" charset="0"/>
              <a:ea typeface="Calibri" panose="020F0502020204030204" pitchFamily="34" charset="0"/>
              <a:cs typeface="Times New Roman" panose="02020603050405020304" pitchFamily="18" charset="0"/>
            </a:endParaRPr>
          </a:p>
          <a:p>
            <a:pPr marL="434340" indent="0" algn="ctr">
              <a:lnSpc>
                <a:spcPct val="107000"/>
              </a:lnSpc>
              <a:spcAft>
                <a:spcPts val="800"/>
              </a:spcAft>
              <a:buNone/>
            </a:pPr>
            <a:r>
              <a:rPr lang="fr-FR" sz="26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Un dialogue, au lieu de me poser des questions genre « vos objectifs, vos qualités… » »  </a:t>
            </a:r>
            <a:endParaRPr lang="fr-FR"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22486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7343AA-C2F1-1844-4D38-1B05EFD298B7}"/>
              </a:ext>
            </a:extLst>
          </p:cNvPr>
          <p:cNvSpPr>
            <a:spLocks noGrp="1"/>
          </p:cNvSpPr>
          <p:nvPr>
            <p:ph type="title"/>
          </p:nvPr>
        </p:nvSpPr>
        <p:spPr/>
        <p:txBody>
          <a:bodyPr>
            <a:normAutofit fontScale="90000"/>
          </a:bodyPr>
          <a:lstStyle/>
          <a:p>
            <a:pPr algn="ctr"/>
            <a:r>
              <a:rPr lang="fr-FR" sz="4000" b="1" dirty="0">
                <a:latin typeface="+mn-lt"/>
              </a:rPr>
              <a:t>Un exemple illustratif de la médiation active à l’emploi (entre-définition de l’offre et de la demande d’emploi)</a:t>
            </a:r>
          </a:p>
        </p:txBody>
      </p:sp>
      <p:sp>
        <p:nvSpPr>
          <p:cNvPr id="3" name="Espace réservé du contenu 2">
            <a:extLst>
              <a:ext uri="{FF2B5EF4-FFF2-40B4-BE49-F238E27FC236}">
                <a16:creationId xmlns:a16="http://schemas.microsoft.com/office/drawing/2014/main" id="{5DA26FFC-C6DF-EF3A-998F-EB7AD6764263}"/>
              </a:ext>
            </a:extLst>
          </p:cNvPr>
          <p:cNvSpPr>
            <a:spLocks noGrp="1"/>
          </p:cNvSpPr>
          <p:nvPr>
            <p:ph idx="1"/>
          </p:nvPr>
        </p:nvSpPr>
        <p:spPr>
          <a:xfrm>
            <a:off x="838200" y="2187723"/>
            <a:ext cx="10515600" cy="3989240"/>
          </a:xfrm>
        </p:spPr>
        <p:txBody>
          <a:bodyPr>
            <a:normAutofit/>
          </a:bodyPr>
          <a:lstStyle/>
          <a:p>
            <a:pPr marL="0" indent="0">
              <a:buNone/>
            </a:pPr>
            <a:r>
              <a:rPr lang="fr-FR" sz="3200" dirty="0"/>
              <a:t>Un rendez-vous (EMR) pour un recrutement sur un poste de snacking qui aboutit à un contrat sur un poste de vente </a:t>
            </a:r>
            <a:r>
              <a:rPr lang="fr-FR" sz="3200" b="1" dirty="0"/>
              <a:t>suite à la visite de l’entreprise et aux échanges avec l’employeur :</a:t>
            </a:r>
            <a:endParaRPr lang="fr-FR" sz="3200" dirty="0"/>
          </a:p>
          <a:p>
            <a:pPr marL="0" indent="0">
              <a:buNone/>
            </a:pPr>
            <a:endParaRPr lang="fr-FR" sz="3200" dirty="0"/>
          </a:p>
          <a:p>
            <a:pPr marL="0" indent="0" algn="ctr">
              <a:buNone/>
            </a:pPr>
            <a:r>
              <a:rPr lang="fr-FR" sz="3200" b="1" dirty="0">
                <a:solidFill>
                  <a:schemeClr val="accent1">
                    <a:lumMod val="75000"/>
                  </a:schemeClr>
                </a:solidFill>
              </a:rPr>
              <a:t>« Au final, il m’a davantage vu là-dessus et moi, ça me convenait bien aussi »</a:t>
            </a:r>
          </a:p>
        </p:txBody>
      </p:sp>
    </p:spTree>
    <p:extLst>
      <p:ext uri="{BB962C8B-B14F-4D97-AF65-F5344CB8AC3E}">
        <p14:creationId xmlns:p14="http://schemas.microsoft.com/office/powerpoint/2010/main" val="1766354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19D32B-3FDF-DCF4-6784-2475E1B2622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44A3881-2198-706F-8B0F-584874E92A83}"/>
              </a:ext>
            </a:extLst>
          </p:cNvPr>
          <p:cNvSpPr>
            <a:spLocks noGrp="1"/>
          </p:cNvSpPr>
          <p:nvPr>
            <p:ph idx="1"/>
          </p:nvPr>
        </p:nvSpPr>
        <p:spPr>
          <a:xfrm>
            <a:off x="838200" y="905774"/>
            <a:ext cx="10515600" cy="5271189"/>
          </a:xfrm>
        </p:spPr>
        <p:txBody>
          <a:bodyPr/>
          <a:lstStyle/>
          <a:p>
            <a:endParaRPr lang="fr-FR" sz="2800" u="sng" dirty="0">
              <a:latin typeface="Calibri" panose="020F0502020204030204" pitchFamily="34" charset="0"/>
              <a:ea typeface="Calibri" panose="020F0502020204030204" pitchFamily="34" charset="0"/>
              <a:cs typeface="Times New Roman" panose="02020603050405020304" pitchFamily="18" charset="0"/>
            </a:endParaRPr>
          </a:p>
          <a:p>
            <a:endParaRPr lang="fr-FR" u="sng"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u="sng"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Quatrième partie</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 </a:t>
            </a:r>
          </a:p>
          <a:p>
            <a:pPr marL="0" indent="0" algn="ctr">
              <a:buNone/>
            </a:pPr>
            <a:endPar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Quelles dynamiques projectives ? </a:t>
            </a:r>
            <a:r>
              <a:rPr lang="fr-FR" sz="48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endPar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2848737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479407-FC8B-78A5-D37A-566E7686807C}"/>
              </a:ext>
            </a:extLst>
          </p:cNvPr>
          <p:cNvSpPr>
            <a:spLocks noGrp="1"/>
          </p:cNvSpPr>
          <p:nvPr>
            <p:ph type="title"/>
          </p:nvPr>
        </p:nvSpPr>
        <p:spPr>
          <a:xfrm>
            <a:off x="838199" y="76912"/>
            <a:ext cx="10664439" cy="76912"/>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304911CD-08DE-4E8B-F9DF-520EC80C0F66}"/>
              </a:ext>
            </a:extLst>
          </p:cNvPr>
          <p:cNvSpPr>
            <a:spLocks noGrp="1"/>
          </p:cNvSpPr>
          <p:nvPr>
            <p:ph idx="1"/>
          </p:nvPr>
        </p:nvSpPr>
        <p:spPr>
          <a:xfrm>
            <a:off x="333286" y="717847"/>
            <a:ext cx="11571006" cy="5913689"/>
          </a:xfrm>
        </p:spPr>
        <p:txBody>
          <a:bodyPr>
            <a:normAutofit fontScale="92500"/>
          </a:bodyPr>
          <a:lstStyle/>
          <a:p>
            <a:pPr marL="0" lvl="0" indent="0" algn="just">
              <a:lnSpc>
                <a:spcPct val="107000"/>
              </a:lnSpc>
              <a:buNone/>
            </a:pPr>
            <a:r>
              <a:rPr lang="fr-FR" sz="2400" b="1" dirty="0">
                <a:latin typeface="Calibri" panose="020F0502020204030204" pitchFamily="34" charset="0"/>
                <a:ea typeface="Calibri" panose="020F0502020204030204" pitchFamily="34" charset="0"/>
                <a:cs typeface="Times New Roman" panose="02020603050405020304" pitchFamily="18" charset="0"/>
              </a:rPr>
              <a:t>1)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Objectif de </a:t>
            </a:r>
            <a:r>
              <a:rPr lang="fr-FR" sz="2400" b="1" u="sng" dirty="0">
                <a:effectLst/>
                <a:latin typeface="Calibri" panose="020F0502020204030204" pitchFamily="34" charset="0"/>
                <a:ea typeface="Calibri" panose="020F0502020204030204" pitchFamily="34" charset="0"/>
                <a:cs typeface="Times New Roman" panose="02020603050405020304" pitchFamily="18" charset="0"/>
              </a:rPr>
              <a:t>découverte de l’univers professionnel</a:t>
            </a:r>
            <a:r>
              <a:rPr lang="fr-FR" sz="2400" b="1" dirty="0">
                <a:effectLst/>
                <a:latin typeface="Calibri" panose="020F0502020204030204" pitchFamily="34" charset="0"/>
                <a:ea typeface="Calibri" panose="020F0502020204030204" pitchFamily="34" charset="0"/>
                <a:cs typeface="Times New Roman" panose="02020603050405020304" pitchFamily="18" charset="0"/>
              </a:rPr>
              <a:t> </a:t>
            </a:r>
            <a:r>
              <a:rPr lang="fr-FR" sz="2400" dirty="0">
                <a:effectLst/>
                <a:latin typeface="Calibri" panose="020F0502020204030204" pitchFamily="34" charset="0"/>
                <a:ea typeface="Calibri" panose="020F0502020204030204" pitchFamily="34" charset="0"/>
                <a:cs typeface="Times New Roman" panose="02020603050405020304" pitchFamily="18" charset="0"/>
              </a:rPr>
              <a:t>par le stage, sans projet ou objectif professionnel défini (5/20)</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buAutoNum type="arabicParenR" startAt="2"/>
            </a:pPr>
            <a:r>
              <a:rPr lang="fr-FR" sz="2400" b="1" dirty="0">
                <a:effectLst/>
                <a:latin typeface="Calibri" panose="020F0502020204030204" pitchFamily="34" charset="0"/>
                <a:ea typeface="Calibri" panose="020F0502020204030204" pitchFamily="34" charset="0"/>
                <a:cs typeface="Times New Roman" panose="02020603050405020304" pitchFamily="18" charset="0"/>
              </a:rPr>
              <a:t>Objectifs </a:t>
            </a:r>
            <a:r>
              <a:rPr lang="fr-FR" sz="2400" b="1" u="sng" dirty="0">
                <a:effectLst/>
                <a:latin typeface="Calibri" panose="020F0502020204030204" pitchFamily="34" charset="0"/>
                <a:ea typeface="Calibri" panose="020F0502020204030204" pitchFamily="34" charset="0"/>
                <a:cs typeface="Times New Roman" panose="02020603050405020304" pitchFamily="18" charset="0"/>
              </a:rPr>
              <a:t>professionnels</a:t>
            </a:r>
            <a:r>
              <a:rPr lang="fr-FR" sz="2400" dirty="0">
                <a:effectLst/>
                <a:latin typeface="Calibri" panose="020F0502020204030204" pitchFamily="34" charset="0"/>
                <a:ea typeface="Calibri" panose="020F0502020204030204" pitchFamily="34" charset="0"/>
                <a:cs typeface="Times New Roman" panose="02020603050405020304" pitchFamily="18" charset="0"/>
              </a:rPr>
              <a:t> (9/20) : métier, secteur ou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création d’activité (5/20)</a:t>
            </a:r>
          </a:p>
          <a:p>
            <a:pPr marL="449580" indent="0" algn="ctr">
              <a:lnSpc>
                <a:spcPct val="107000"/>
              </a:lnSpc>
              <a:spcAft>
                <a:spcPts val="800"/>
              </a:spcAft>
              <a:buNone/>
            </a:pPr>
            <a:r>
              <a:rPr lang="fr-FR" sz="20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Ce n’est pas exactement ce que je veux faire mais ça reste dans ma filière et je découvre des choses, plein de nouvelles connaissances »</a:t>
            </a:r>
          </a:p>
          <a:p>
            <a:pPr marL="449580" indent="0" algn="ctr">
              <a:lnSpc>
                <a:spcPct val="107000"/>
              </a:lnSpc>
              <a:spcAft>
                <a:spcPts val="800"/>
              </a:spcAft>
              <a:buNone/>
            </a:pPr>
            <a:r>
              <a:rPr lang="fr-FR"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Même si c’est très différent, il y a le côté vendeur, ça m’apprend des compétences en commerce »</a:t>
            </a:r>
          </a:p>
          <a:p>
            <a:pPr marL="449580" indent="0" algn="ctr">
              <a:lnSpc>
                <a:spcPct val="107000"/>
              </a:lnSpc>
              <a:buNone/>
            </a:pPr>
            <a:r>
              <a:rPr lang="fr-FR" sz="20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D’abord passer en CDI et y rester le plus longtemps possible, après je créerai ma propre activité dans mon secteur »</a:t>
            </a:r>
            <a:endParaRPr lang="fr-FR"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449580" indent="0" algn="ctr">
              <a:lnSpc>
                <a:spcPct val="107000"/>
              </a:lnSpc>
              <a:buNone/>
            </a:pPr>
            <a:r>
              <a:rPr lang="fr-FR" sz="20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D’abord travailler en CDI puis faire une VAE et travailler à mon compte, cette fois dans mon domaine »</a:t>
            </a:r>
          </a:p>
          <a:p>
            <a:pPr marL="441960" indent="0" algn="ctr">
              <a:lnSpc>
                <a:spcPct val="107000"/>
              </a:lnSpc>
              <a:spcAft>
                <a:spcPts val="800"/>
              </a:spcAft>
              <a:buNone/>
            </a:pPr>
            <a:r>
              <a:rPr lang="fr-FR" sz="20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Avoir les connaissances dans le métier exact avant de me lancer »</a:t>
            </a:r>
          </a:p>
          <a:p>
            <a:pPr marL="441960" indent="0" algn="just">
              <a:lnSpc>
                <a:spcPct val="107000"/>
              </a:lnSpc>
              <a:spcAft>
                <a:spcPts val="800"/>
              </a:spcAft>
              <a:buNone/>
            </a:pPr>
            <a:r>
              <a:rPr lang="fr-FR" sz="2000" b="1" i="1" dirty="0">
                <a:latin typeface="Calibri" panose="020F0502020204030204" pitchFamily="34" charset="0"/>
                <a:ea typeface="Calibri" panose="020F0502020204030204" pitchFamily="34" charset="0"/>
                <a:cs typeface="Times New Roman" panose="02020603050405020304" pitchFamily="18" charset="0"/>
              </a:rPr>
              <a:t>A noter que ces objectifs professionnels se sont définis soit à partir d’appétences personnelles anciennes soit à travers des découvertes en situations de travail (CDD ou contrats d’apprentissage).</a:t>
            </a:r>
            <a:endParaRPr lang="fr-FR" sz="10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buNone/>
            </a:pPr>
            <a:r>
              <a:rPr lang="fr-FR" sz="2400" b="1" dirty="0">
                <a:effectLst/>
                <a:latin typeface="Calibri" panose="020F0502020204030204" pitchFamily="34" charset="0"/>
                <a:ea typeface="Calibri" panose="020F0502020204030204" pitchFamily="34" charset="0"/>
                <a:cs typeface="Times New Roman" panose="02020603050405020304" pitchFamily="18" charset="0"/>
              </a:rPr>
              <a:t>3)  Objectif </a:t>
            </a:r>
            <a:r>
              <a:rPr lang="fr-FR" sz="2400" b="1" u="sng" dirty="0">
                <a:effectLst/>
                <a:latin typeface="Calibri" panose="020F0502020204030204" pitchFamily="34" charset="0"/>
                <a:ea typeface="Calibri" panose="020F0502020204030204" pitchFamily="34" charset="0"/>
                <a:cs typeface="Times New Roman" panose="02020603050405020304" pitchFamily="18" charset="0"/>
              </a:rPr>
              <a:t>emploi</a:t>
            </a:r>
            <a:r>
              <a:rPr lang="fr-FR" sz="2400" dirty="0">
                <a:effectLst/>
                <a:latin typeface="Calibri" panose="020F0502020204030204" pitchFamily="34" charset="0"/>
                <a:ea typeface="Calibri" panose="020F0502020204030204" pitchFamily="34" charset="0"/>
                <a:cs typeface="Times New Roman" panose="02020603050405020304" pitchFamily="18" charset="0"/>
              </a:rPr>
              <a:t> (6/20) : recherche d’un statut d’emploi sans objectifs professionnels </a:t>
            </a:r>
            <a:r>
              <a:rPr lang="fr-FR" sz="2400" dirty="0">
                <a:latin typeface="Calibri" panose="020F0502020204030204" pitchFamily="34" charset="0"/>
                <a:ea typeface="Calibri" panose="020F0502020204030204" pitchFamily="34" charset="0"/>
                <a:cs typeface="Times New Roman" panose="02020603050405020304" pitchFamily="18" charset="0"/>
              </a:rPr>
              <a:t>particuliers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10712865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19D32B-3FDF-DCF4-6784-2475E1B2622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44A3881-2198-706F-8B0F-584874E92A83}"/>
              </a:ext>
            </a:extLst>
          </p:cNvPr>
          <p:cNvSpPr>
            <a:spLocks noGrp="1"/>
          </p:cNvSpPr>
          <p:nvPr>
            <p:ph idx="1"/>
          </p:nvPr>
        </p:nvSpPr>
        <p:spPr>
          <a:xfrm>
            <a:off x="838200" y="905774"/>
            <a:ext cx="10515600" cy="5271189"/>
          </a:xfrm>
        </p:spPr>
        <p:txBody>
          <a:bodyPr>
            <a:normAutofit lnSpcReduction="10000"/>
          </a:bodyPr>
          <a:lstStyle/>
          <a:p>
            <a:endParaRPr lang="fr-FR" sz="2800" u="sng" dirty="0">
              <a:latin typeface="Calibri" panose="020F0502020204030204" pitchFamily="34" charset="0"/>
              <a:ea typeface="Calibri" panose="020F0502020204030204" pitchFamily="34" charset="0"/>
              <a:cs typeface="Times New Roman" panose="02020603050405020304" pitchFamily="18" charset="0"/>
            </a:endParaRPr>
          </a:p>
          <a:p>
            <a:endParaRPr lang="fr-FR" u="sng"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u="sng"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Cinqu</a:t>
            </a:r>
            <a:r>
              <a:rPr lang="fr-FR" sz="4800" b="1" u="sng"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ième partie</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 </a:t>
            </a:r>
          </a:p>
          <a:p>
            <a:pPr marL="0" indent="0" algn="ctr">
              <a:buNone/>
            </a:pPr>
            <a:endPar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Q</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uelques pistes de réflexion </a:t>
            </a:r>
            <a:r>
              <a:rPr lang="fr-FR" sz="48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sur les </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paradigmes de l’accompagnement des jeunes</a:t>
            </a:r>
          </a:p>
          <a:p>
            <a:pPr marL="0" indent="0" algn="ctr">
              <a:buNone/>
            </a:pP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fr-FR" dirty="0"/>
          </a:p>
        </p:txBody>
      </p:sp>
    </p:spTree>
    <p:extLst>
      <p:ext uri="{BB962C8B-B14F-4D97-AF65-F5344CB8AC3E}">
        <p14:creationId xmlns:p14="http://schemas.microsoft.com/office/powerpoint/2010/main" val="12650833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E47690-277B-3AD1-660F-F39F5DFA4702}"/>
              </a:ext>
            </a:extLst>
          </p:cNvPr>
          <p:cNvSpPr>
            <a:spLocks noGrp="1"/>
          </p:cNvSpPr>
          <p:nvPr>
            <p:ph type="title"/>
          </p:nvPr>
        </p:nvSpPr>
        <p:spPr/>
        <p:txBody>
          <a:bodyPr>
            <a:normAutofit/>
          </a:bodyPr>
          <a:lstStyle/>
          <a:p>
            <a:pPr algn="ctr"/>
            <a:r>
              <a:rPr lang="fr-FR" b="1" dirty="0">
                <a:latin typeface="+mn-lt"/>
              </a:rPr>
              <a:t>Un projet ? : une conception ouverte et dynamique du parcours professionnel</a:t>
            </a:r>
          </a:p>
        </p:txBody>
      </p:sp>
      <p:sp>
        <p:nvSpPr>
          <p:cNvPr id="3" name="Espace réservé du contenu 2">
            <a:extLst>
              <a:ext uri="{FF2B5EF4-FFF2-40B4-BE49-F238E27FC236}">
                <a16:creationId xmlns:a16="http://schemas.microsoft.com/office/drawing/2014/main" id="{DD98191B-E0A7-0E76-2CE8-66FFFCA09D03}"/>
              </a:ext>
            </a:extLst>
          </p:cNvPr>
          <p:cNvSpPr>
            <a:spLocks noGrp="1"/>
          </p:cNvSpPr>
          <p:nvPr>
            <p:ph idx="1"/>
          </p:nvPr>
        </p:nvSpPr>
        <p:spPr>
          <a:xfrm>
            <a:off x="838200" y="1974079"/>
            <a:ext cx="10613164" cy="4623274"/>
          </a:xfrm>
        </p:spPr>
        <p:txBody>
          <a:bodyPr>
            <a:normAutofit lnSpcReduction="10000"/>
          </a:bodyPr>
          <a:lstStyle/>
          <a:p>
            <a:pPr marL="883920" indent="0" algn="ctr">
              <a:lnSpc>
                <a:spcPct val="107000"/>
              </a:lnSpc>
              <a:buNone/>
            </a:pPr>
            <a:r>
              <a:rPr lang="fr-FR"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Un poste qualitatif, qui me donne une expérience et des bases qui me faciliteront les choses pour trouver un autre travail »</a:t>
            </a:r>
            <a:endParaRPr lang="fr-FR" sz="24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655320" indent="0" algn="ctr">
              <a:lnSpc>
                <a:spcPct val="107000"/>
              </a:lnSpc>
              <a:buNone/>
            </a:pPr>
            <a:r>
              <a:rPr lang="fr-FR"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C’est aussi de la vente, je pourrai faire ça ailleurs »</a:t>
            </a:r>
            <a:endParaRPr lang="fr-FR" sz="24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655320" indent="0" algn="ctr">
              <a:lnSpc>
                <a:spcPct val="107000"/>
              </a:lnSpc>
              <a:buNone/>
            </a:pPr>
            <a:r>
              <a:rPr lang="fr-FR"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Remplir mon CV, donner plus de visibilité à mes compétences »</a:t>
            </a:r>
            <a:endParaRPr lang="fr-FR" sz="24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655320" indent="0" algn="ctr">
              <a:lnSpc>
                <a:spcPct val="107000"/>
              </a:lnSpc>
              <a:buNone/>
            </a:pPr>
            <a:r>
              <a:rPr lang="fr-FR"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Trouver des emplois stables mais en CDD de 6 mois et avoir des expériences diverses, avoir un encore plus beau CV »</a:t>
            </a:r>
            <a:endParaRPr lang="fr-FR" sz="24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647700" indent="0" algn="ctr">
              <a:lnSpc>
                <a:spcPct val="107000"/>
              </a:lnSpc>
              <a:buNone/>
            </a:pPr>
            <a:r>
              <a:rPr lang="fr-FR"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Je me verrais bien cariste, et puis élargir car j’ai plusieurs compétences »</a:t>
            </a:r>
            <a:endParaRPr lang="fr-FR" sz="24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647700" indent="0" algn="ctr">
              <a:lnSpc>
                <a:spcPct val="107000"/>
              </a:lnSpc>
              <a:buNone/>
            </a:pPr>
            <a:r>
              <a:rPr lang="fr-FR"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Vivre de ce que j’aime : rester dans la restauration, mais en voyageant, en travaillant 1 an dans un pays, 1 an dans un autre… »</a:t>
            </a:r>
            <a:endParaRPr lang="fr-FR" sz="24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647700" indent="0" algn="ctr">
              <a:lnSpc>
                <a:spcPct val="107000"/>
              </a:lnSpc>
              <a:spcAft>
                <a:spcPts val="800"/>
              </a:spcAft>
              <a:buNone/>
            </a:pPr>
            <a:r>
              <a:rPr lang="fr-FR" sz="24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Un jour, je serai lassé, j’irai vers un autre emploi »</a:t>
            </a:r>
            <a:endParaRPr lang="fr-FR" sz="24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6643723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D01C2E-8F34-0790-03EA-E0D86F3DF37C}"/>
              </a:ext>
            </a:extLst>
          </p:cNvPr>
          <p:cNvSpPr>
            <a:spLocks noGrp="1"/>
          </p:cNvSpPr>
          <p:nvPr>
            <p:ph type="title"/>
          </p:nvPr>
        </p:nvSpPr>
        <p:spPr>
          <a:xfrm>
            <a:off x="191590" y="365125"/>
            <a:ext cx="11791404" cy="1325563"/>
          </a:xfrm>
        </p:spPr>
        <p:txBody>
          <a:bodyPr>
            <a:normAutofit fontScale="90000"/>
          </a:bodyPr>
          <a:lstStyle/>
          <a:p>
            <a:pPr algn="ctr"/>
            <a:r>
              <a:rPr lang="fr-FR" sz="4000" b="1" dirty="0">
                <a:latin typeface="+mn-lt"/>
              </a:rPr>
              <a:t>Être prêt à l’emploi ? Trouver le « bon emploi » ? :  le primat de l’accès à l’expérience en fonction des opportunités</a:t>
            </a:r>
            <a:br>
              <a:rPr lang="fr-FR" sz="4000" b="1" dirty="0">
                <a:latin typeface="+mn-lt"/>
              </a:rPr>
            </a:br>
            <a:r>
              <a:rPr lang="fr-FR" sz="4000" b="1" dirty="0">
                <a:latin typeface="+mn-lt"/>
              </a:rPr>
              <a:t>(découvrir, cheminer, bifurquer)</a:t>
            </a:r>
          </a:p>
        </p:txBody>
      </p:sp>
      <p:sp>
        <p:nvSpPr>
          <p:cNvPr id="3" name="Espace réservé du contenu 2">
            <a:extLst>
              <a:ext uri="{FF2B5EF4-FFF2-40B4-BE49-F238E27FC236}">
                <a16:creationId xmlns:a16="http://schemas.microsoft.com/office/drawing/2014/main" id="{A32B1366-55D6-A72C-C50F-579E0D6EB2B6}"/>
              </a:ext>
            </a:extLst>
          </p:cNvPr>
          <p:cNvSpPr>
            <a:spLocks noGrp="1"/>
          </p:cNvSpPr>
          <p:nvPr>
            <p:ph idx="1"/>
          </p:nvPr>
        </p:nvSpPr>
        <p:spPr>
          <a:xfrm>
            <a:off x="838200" y="2255519"/>
            <a:ext cx="10456817" cy="4237356"/>
          </a:xfrm>
        </p:spPr>
        <p:txBody>
          <a:bodyPr>
            <a:normAutofit/>
          </a:bodyPr>
          <a:lstStyle/>
          <a:p>
            <a:pPr indent="0" algn="ctr">
              <a:lnSpc>
                <a:spcPct val="107000"/>
              </a:lnSpc>
              <a:buNone/>
            </a:pPr>
            <a:r>
              <a:rPr lang="fr-FR" sz="36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On ne peut pas tout savoir, il faut bien commencer »</a:t>
            </a:r>
          </a:p>
          <a:p>
            <a:pPr indent="0" algn="ctr">
              <a:lnSpc>
                <a:spcPct val="107000"/>
              </a:lnSpc>
              <a:buNone/>
            </a:pPr>
            <a:endParaRPr lang="fr-FR" sz="3600" dirty="0">
              <a:effectLst/>
              <a:latin typeface="Calibri" panose="020F0502020204030204" pitchFamily="34" charset="0"/>
              <a:ea typeface="Calibri" panose="020F0502020204030204" pitchFamily="34" charset="0"/>
              <a:cs typeface="Times New Roman" panose="02020603050405020304" pitchFamily="18" charset="0"/>
            </a:endParaRPr>
          </a:p>
          <a:p>
            <a:pPr marL="7620" indent="0" algn="ctr">
              <a:lnSpc>
                <a:spcPct val="107000"/>
              </a:lnSpc>
              <a:spcAft>
                <a:spcPts val="800"/>
              </a:spcAft>
              <a:buNone/>
            </a:pPr>
            <a:r>
              <a:rPr lang="fr-FR" sz="36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J’ai vu des choses qui ne me plaisaient pas trop, comme la restauration, mais c’était intéressant de se rendre compte sur place »</a:t>
            </a:r>
            <a:endParaRPr lang="fr-FR"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6419959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F25315-7FBC-8269-6013-BF6F38162A70}"/>
              </a:ext>
            </a:extLst>
          </p:cNvPr>
          <p:cNvSpPr>
            <a:spLocks noGrp="1"/>
          </p:cNvSpPr>
          <p:nvPr>
            <p:ph type="title"/>
          </p:nvPr>
        </p:nvSpPr>
        <p:spPr/>
        <p:txBody>
          <a:bodyPr/>
          <a:lstStyle/>
          <a:p>
            <a:pPr algn="ctr"/>
            <a:r>
              <a:rPr lang="fr-FR" b="1" dirty="0">
                <a:latin typeface="+mn-lt"/>
              </a:rPr>
              <a:t>Des « savoir-être » prédictifs ?</a:t>
            </a:r>
          </a:p>
        </p:txBody>
      </p:sp>
      <p:sp>
        <p:nvSpPr>
          <p:cNvPr id="3" name="Espace réservé du contenu 2">
            <a:extLst>
              <a:ext uri="{FF2B5EF4-FFF2-40B4-BE49-F238E27FC236}">
                <a16:creationId xmlns:a16="http://schemas.microsoft.com/office/drawing/2014/main" id="{FA889578-C575-C994-C98D-EED1B699ED18}"/>
              </a:ext>
            </a:extLst>
          </p:cNvPr>
          <p:cNvSpPr>
            <a:spLocks noGrp="1"/>
          </p:cNvSpPr>
          <p:nvPr>
            <p:ph idx="1"/>
          </p:nvPr>
        </p:nvSpPr>
        <p:spPr>
          <a:xfrm>
            <a:off x="598002" y="1776548"/>
            <a:ext cx="10995995" cy="4606834"/>
          </a:xfrm>
        </p:spPr>
        <p:txBody>
          <a:bodyPr>
            <a:normAutofit lnSpcReduction="10000"/>
          </a:bodyPr>
          <a:lstStyle/>
          <a:p>
            <a:pPr marL="0" indent="0" algn="ctr">
              <a:buNone/>
            </a:pPr>
            <a:r>
              <a:rPr lang="fr-FR" sz="32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Je me suis rendu compte que j’aimais bien informer, organiser les choses alors que dans ma vie personnelle, je suis bordélique »</a:t>
            </a:r>
          </a:p>
          <a:p>
            <a:pPr marL="0" indent="0" algn="ctr">
              <a:buNone/>
            </a:pPr>
            <a:endParaRPr lang="fr-FR" sz="32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32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La dureté de travailler : pendant 5 ans, j’avais fait dodo–télé, là il fallait être à l’heure, rigoureuse, j’ai eu du mal au début, je n’étais pas motivée… »</a:t>
            </a:r>
          </a:p>
          <a:p>
            <a:pPr marL="0" indent="0" algn="ctr">
              <a:buNone/>
            </a:pP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32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Un déclic de conscience professionnelle, alors qu’au début je m’en foutais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10034503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AE050E-D809-E513-27B0-D83E84234DE9}"/>
              </a:ext>
            </a:extLst>
          </p:cNvPr>
          <p:cNvSpPr>
            <a:spLocks noGrp="1"/>
          </p:cNvSpPr>
          <p:nvPr>
            <p:ph type="title"/>
          </p:nvPr>
        </p:nvSpPr>
        <p:spPr>
          <a:xfrm>
            <a:off x="702128" y="365125"/>
            <a:ext cx="10787743" cy="1325563"/>
          </a:xfrm>
        </p:spPr>
        <p:txBody>
          <a:bodyPr/>
          <a:lstStyle/>
          <a:p>
            <a:pPr algn="ctr"/>
            <a:r>
              <a:rPr lang="fr-FR" b="1" dirty="0">
                <a:latin typeface="+mn-lt"/>
              </a:rPr>
              <a:t>Une certaine clairvoyance sur le fonctionnement du marché du travail</a:t>
            </a:r>
          </a:p>
        </p:txBody>
      </p:sp>
      <p:sp>
        <p:nvSpPr>
          <p:cNvPr id="3" name="Espace réservé du contenu 2">
            <a:extLst>
              <a:ext uri="{FF2B5EF4-FFF2-40B4-BE49-F238E27FC236}">
                <a16:creationId xmlns:a16="http://schemas.microsoft.com/office/drawing/2014/main" id="{656B663A-9746-379C-7377-164F7387328B}"/>
              </a:ext>
            </a:extLst>
          </p:cNvPr>
          <p:cNvSpPr>
            <a:spLocks noGrp="1"/>
          </p:cNvSpPr>
          <p:nvPr>
            <p:ph idx="1"/>
          </p:nvPr>
        </p:nvSpPr>
        <p:spPr>
          <a:xfrm>
            <a:off x="896239" y="2098195"/>
            <a:ext cx="10593632" cy="4459359"/>
          </a:xfrm>
        </p:spPr>
        <p:txBody>
          <a:bodyPr>
            <a:normAutofit/>
          </a:bodyPr>
          <a:lstStyle/>
          <a:p>
            <a:pPr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Au final c’est un refus, si on n’est pas dans la cible on y va pour rien, donc autant donner les critères tout-de-suite… »</a:t>
            </a:r>
          </a:p>
          <a:p>
            <a:pPr indent="0" algn="ctr">
              <a:lnSpc>
                <a:spcPct val="107000"/>
              </a:lnSpc>
              <a:buNone/>
            </a:pPr>
            <a:endPar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r>
              <a:rPr lang="fr-FR" sz="2800"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Remplir mon CV, donner plus de visibilité à mes compétences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buNone/>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Le problème après, c’est qu’il faut être bon dans l’entretien, on sort du lycée, on n’a pas confiance en soi et on vous pose plein de questions : là, c’est mon travail qui fait office d’entretien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422211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B1CF3B-1C3B-1B50-E676-221177482FAB}"/>
              </a:ext>
            </a:extLst>
          </p:cNvPr>
          <p:cNvSpPr>
            <a:spLocks noGrp="1"/>
          </p:cNvSpPr>
          <p:nvPr>
            <p:ph type="title"/>
          </p:nvPr>
        </p:nvSpPr>
        <p:spPr/>
        <p:txBody>
          <a:bodyPr/>
          <a:lstStyle/>
          <a:p>
            <a:pPr algn="ctr"/>
            <a:r>
              <a:rPr lang="fr-FR" b="1" dirty="0">
                <a:latin typeface="+mn-lt"/>
              </a:rPr>
              <a:t>La formation après l’emploi : l’esprit du projet « Insérer pour former »</a:t>
            </a:r>
          </a:p>
        </p:txBody>
      </p:sp>
      <p:sp>
        <p:nvSpPr>
          <p:cNvPr id="3" name="Espace réservé du contenu 2">
            <a:extLst>
              <a:ext uri="{FF2B5EF4-FFF2-40B4-BE49-F238E27FC236}">
                <a16:creationId xmlns:a16="http://schemas.microsoft.com/office/drawing/2014/main" id="{59E75F04-C02C-1312-3A4B-249589CEF6EB}"/>
              </a:ext>
            </a:extLst>
          </p:cNvPr>
          <p:cNvSpPr>
            <a:spLocks noGrp="1"/>
          </p:cNvSpPr>
          <p:nvPr>
            <p:ph idx="1"/>
          </p:nvPr>
        </p:nvSpPr>
        <p:spPr>
          <a:xfrm>
            <a:off x="444137" y="1933303"/>
            <a:ext cx="11251474" cy="4641668"/>
          </a:xfrm>
        </p:spPr>
        <p:txBody>
          <a:bodyPr>
            <a:normAutofit lnSpcReduction="10000"/>
          </a:bodyPr>
          <a:lstStyle/>
          <a:p>
            <a:pPr marL="44958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Continuer dans le monde du soin, faire une école d’infirmières et être infirmière à temps plein à l’hôpital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23622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Beaucoup de désirs et d’objectifs : me qualifier dans ma filière mais aussi faire une formation pour refaire les maisons, je suis très manuelle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23622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Passer un diplôme en candidat libre, en mécanique, c’est ma branche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23622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Je préfère voir trop grand que ne pas voir du tout »</a:t>
            </a:r>
          </a:p>
          <a:p>
            <a:pPr marL="236220" indent="0" algn="just">
              <a:lnSpc>
                <a:spcPct val="107000"/>
              </a:lnSpc>
              <a:spcAft>
                <a:spcPts val="800"/>
              </a:spcAft>
              <a:buNone/>
            </a:pPr>
            <a:r>
              <a:rPr lang="fr-FR" b="1" i="1" dirty="0">
                <a:effectLst/>
                <a:latin typeface="Calibri" panose="020F0502020204030204" pitchFamily="34" charset="0"/>
                <a:ea typeface="Calibri" panose="020F0502020204030204" pitchFamily="34" charset="0"/>
                <a:cs typeface="Times New Roman" panose="02020603050405020304" pitchFamily="18" charset="0"/>
              </a:rPr>
              <a:t>A noter également que, pour une part des jeunes interrogés, « se faire un beau CV » semble représenter un équivalent symbolique du diplôme</a:t>
            </a:r>
            <a:r>
              <a:rPr lang="fr-FR" b="1" i="1" dirty="0">
                <a:latin typeface="Calibri" panose="020F0502020204030204" pitchFamily="34" charset="0"/>
                <a:ea typeface="Calibri" panose="020F0502020204030204" pitchFamily="34" charset="0"/>
                <a:cs typeface="Times New Roman" panose="02020603050405020304" pitchFamily="18" charset="0"/>
              </a:rPr>
              <a:t> et un palliatif à son absence (dimension de revalorisation).</a:t>
            </a:r>
            <a:endParaRPr lang="fr-FR" b="1"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817341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19D32B-3FDF-DCF4-6784-2475E1B2622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44A3881-2198-706F-8B0F-584874E92A83}"/>
              </a:ext>
            </a:extLst>
          </p:cNvPr>
          <p:cNvSpPr>
            <a:spLocks noGrp="1"/>
          </p:cNvSpPr>
          <p:nvPr>
            <p:ph idx="1"/>
          </p:nvPr>
        </p:nvSpPr>
        <p:spPr>
          <a:xfrm>
            <a:off x="838200" y="905774"/>
            <a:ext cx="10515600" cy="5271189"/>
          </a:xfrm>
        </p:spPr>
        <p:txBody>
          <a:bodyPr/>
          <a:lstStyle/>
          <a:p>
            <a:endParaRPr lang="fr-FR" sz="2800" u="sng" dirty="0">
              <a:latin typeface="Calibri" panose="020F0502020204030204" pitchFamily="34" charset="0"/>
              <a:ea typeface="Calibri" panose="020F0502020204030204" pitchFamily="34" charset="0"/>
              <a:cs typeface="Times New Roman" panose="02020603050405020304" pitchFamily="18" charset="0"/>
            </a:endParaRPr>
          </a:p>
          <a:p>
            <a:endParaRPr lang="fr-FR" u="sng"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u="sng"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P</a:t>
            </a:r>
            <a:r>
              <a:rPr lang="fr-FR" sz="4800" b="1" u="sng"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remière partie</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 </a:t>
            </a:r>
          </a:p>
          <a:p>
            <a:pPr marL="0" indent="0" algn="ctr">
              <a:buNone/>
            </a:pPr>
            <a:endPar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Quelles attentes et valeurs attribuées à l’emploi et  au travail ?</a:t>
            </a:r>
          </a:p>
          <a:p>
            <a:endParaRPr lang="fr-FR" dirty="0"/>
          </a:p>
        </p:txBody>
      </p:sp>
    </p:spTree>
    <p:extLst>
      <p:ext uri="{BB962C8B-B14F-4D97-AF65-F5344CB8AC3E}">
        <p14:creationId xmlns:p14="http://schemas.microsoft.com/office/powerpoint/2010/main" val="8652357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19D32B-3FDF-DCF4-6784-2475E1B2622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44A3881-2198-706F-8B0F-584874E92A83}"/>
              </a:ext>
            </a:extLst>
          </p:cNvPr>
          <p:cNvSpPr>
            <a:spLocks noGrp="1"/>
          </p:cNvSpPr>
          <p:nvPr>
            <p:ph idx="1"/>
          </p:nvPr>
        </p:nvSpPr>
        <p:spPr>
          <a:xfrm>
            <a:off x="838200" y="905774"/>
            <a:ext cx="10515600" cy="5271189"/>
          </a:xfrm>
        </p:spPr>
        <p:txBody>
          <a:bodyPr>
            <a:normAutofit/>
          </a:bodyPr>
          <a:lstStyle/>
          <a:p>
            <a:endParaRPr lang="fr-FR" sz="2800" u="sng" dirty="0">
              <a:latin typeface="Calibri" panose="020F0502020204030204" pitchFamily="34" charset="0"/>
              <a:ea typeface="Calibri" panose="020F0502020204030204" pitchFamily="34" charset="0"/>
              <a:cs typeface="Times New Roman" panose="02020603050405020304" pitchFamily="18" charset="0"/>
            </a:endParaRPr>
          </a:p>
          <a:p>
            <a:endParaRPr lang="fr-FR" u="sng"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u="sng"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Sixième partie</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 </a:t>
            </a:r>
          </a:p>
          <a:p>
            <a:pPr marL="0" indent="0" algn="ctr">
              <a:buNone/>
            </a:pPr>
            <a:endPar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fr-FR" sz="48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Q</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uelques pistes de réflexion </a:t>
            </a:r>
            <a:r>
              <a:rPr lang="fr-FR" sz="48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sur les </a:t>
            </a: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pratiques d’accompagnement des jeunes</a:t>
            </a:r>
          </a:p>
          <a:p>
            <a:pPr marL="0" indent="0" algn="ctr">
              <a:buNone/>
            </a:pPr>
            <a:r>
              <a:rPr lang="fr-FR" sz="4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fr-FR" dirty="0"/>
          </a:p>
        </p:txBody>
      </p:sp>
    </p:spTree>
    <p:extLst>
      <p:ext uri="{BB962C8B-B14F-4D97-AF65-F5344CB8AC3E}">
        <p14:creationId xmlns:p14="http://schemas.microsoft.com/office/powerpoint/2010/main" val="39028112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58FBBF-9C64-3291-6429-97E8092E38E7}"/>
              </a:ext>
            </a:extLst>
          </p:cNvPr>
          <p:cNvSpPr>
            <a:spLocks noGrp="1"/>
          </p:cNvSpPr>
          <p:nvPr>
            <p:ph type="title"/>
          </p:nvPr>
        </p:nvSpPr>
        <p:spPr>
          <a:xfrm>
            <a:off x="838200" y="365125"/>
            <a:ext cx="10419272" cy="45719"/>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E2466B8E-8044-BAC4-AEE7-69BCA0B79693}"/>
              </a:ext>
            </a:extLst>
          </p:cNvPr>
          <p:cNvSpPr>
            <a:spLocks noGrp="1"/>
          </p:cNvSpPr>
          <p:nvPr>
            <p:ph idx="1"/>
          </p:nvPr>
        </p:nvSpPr>
        <p:spPr>
          <a:xfrm>
            <a:off x="256374" y="658026"/>
            <a:ext cx="11545368" cy="6058967"/>
          </a:xfrm>
        </p:spPr>
        <p:txBody>
          <a:bodyPr>
            <a:normAutofit fontScale="92500" lnSpcReduction="10000"/>
          </a:bodyPr>
          <a:lstStyle/>
          <a:p>
            <a:pPr marL="342900" lvl="0" indent="-342900" algn="just">
              <a:lnSpc>
                <a:spcPct val="107000"/>
              </a:lnSpc>
              <a:buFont typeface="Symbol" panose="05050102010706020507" pitchFamily="18" charset="2"/>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Une confirmation </a:t>
            </a:r>
            <a:r>
              <a:rPr lang="fr-FR" sz="2000" dirty="0">
                <a:latin typeface="Calibri" panose="020F0502020204030204" pitchFamily="34" charset="0"/>
                <a:ea typeface="Calibri" panose="020F0502020204030204" pitchFamily="34" charset="0"/>
                <a:cs typeface="Times New Roman" panose="02020603050405020304" pitchFamily="18" charset="0"/>
              </a:rPr>
              <a:t>de deux priorités déjà mises en exergue par </a:t>
            </a:r>
            <a:r>
              <a:rPr lang="fr-FR" sz="2000" dirty="0">
                <a:effectLst/>
                <a:latin typeface="Calibri" panose="020F0502020204030204" pitchFamily="34" charset="0"/>
                <a:ea typeface="Calibri" panose="020F0502020204030204" pitchFamily="34" charset="0"/>
                <a:cs typeface="Times New Roman" panose="02020603050405020304" pitchFamily="18" charset="0"/>
              </a:rPr>
              <a:t>l’enquête menée en 2022 : la centralité de la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rencontre directe</a:t>
            </a:r>
            <a:r>
              <a:rPr lang="fr-FR" sz="2000" dirty="0">
                <a:effectLst/>
                <a:latin typeface="Calibri" panose="020F0502020204030204" pitchFamily="34" charset="0"/>
                <a:ea typeface="Calibri" panose="020F0502020204030204" pitchFamily="34" charset="0"/>
                <a:cs typeface="Times New Roman" panose="02020603050405020304" pitchFamily="18" charset="0"/>
              </a:rPr>
              <a:t> (mise en relation, conditions du dialogue, dédramatisation de la situation de recrutement en tant que telle) et de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l’expérience du travail</a:t>
            </a:r>
            <a:r>
              <a:rPr lang="fr-FR" sz="2000" dirty="0">
                <a:effectLst/>
                <a:latin typeface="Calibri" panose="020F0502020204030204" pitchFamily="34" charset="0"/>
                <a:ea typeface="Calibri" panose="020F0502020204030204" pitchFamily="34" charset="0"/>
                <a:cs typeface="Times New Roman" panose="02020603050405020304" pitchFamily="18" charset="0"/>
              </a:rPr>
              <a:t> (à susciter et à accompagner).</a:t>
            </a:r>
          </a:p>
          <a:p>
            <a:pPr marL="236220" algn="just">
              <a:lnSpc>
                <a:spcPct val="107000"/>
              </a:lnSpc>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Le développement d’une logique de proposition qui intègre la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diversité des types de contrats proposés</a:t>
            </a:r>
            <a:r>
              <a:rPr lang="fr-FR" sz="2000" dirty="0">
                <a:effectLst/>
                <a:latin typeface="Calibri" panose="020F0502020204030204" pitchFamily="34" charset="0"/>
                <a:ea typeface="Calibri" panose="020F0502020204030204" pitchFamily="34" charset="0"/>
                <a:cs typeface="Times New Roman" panose="02020603050405020304" pitchFamily="18" charset="0"/>
              </a:rPr>
              <a:t> en fonction de la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diversité des objectifs professionnels</a:t>
            </a:r>
            <a:r>
              <a:rPr lang="fr-FR" sz="2000" dirty="0">
                <a:effectLst/>
                <a:latin typeface="Calibri" panose="020F0502020204030204" pitchFamily="34" charset="0"/>
                <a:ea typeface="Calibri" panose="020F0502020204030204" pitchFamily="34" charset="0"/>
                <a:cs typeface="Times New Roman" panose="02020603050405020304" pitchFamily="18" charset="0"/>
              </a:rPr>
              <a:t> : immédiateté de l’accès au statut d’emploi et/ou à l’expérience de travail ; découverte et confrontation d’expériences diverses ; apprentissage qualifiant ; intégration professionnelle durable (cette dernière attente restant la plus fréquente).</a:t>
            </a:r>
          </a:p>
          <a:p>
            <a:pPr marL="236220">
              <a:lnSpc>
                <a:spcPct val="107000"/>
              </a:lnSpc>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Un besoin de « remise en mouvement » : l’intérêt de la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co-action entre le conseiller et le jeune dans la relation à l’entreprise</a:t>
            </a:r>
            <a:r>
              <a:rPr lang="fr-FR" sz="2000" dirty="0">
                <a:effectLst/>
                <a:latin typeface="Calibri" panose="020F0502020204030204" pitchFamily="34" charset="0"/>
                <a:ea typeface="Calibri" panose="020F0502020204030204" pitchFamily="34" charset="0"/>
                <a:cs typeface="Times New Roman" panose="02020603050405020304" pitchFamily="18" charset="0"/>
              </a:rPr>
              <a:t> (« médiation concertée »).</a:t>
            </a:r>
          </a:p>
          <a:p>
            <a:pPr marL="342900" lvl="0" indent="-342900" algn="just">
              <a:lnSpc>
                <a:spcPct val="107000"/>
              </a:lnSpc>
              <a:buFont typeface="Symbol" panose="05050102010706020507" pitchFamily="18" charset="2"/>
              <a:buChar char=""/>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L’importance du «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sentiment d’apprendre </a:t>
            </a:r>
            <a:r>
              <a:rPr lang="fr-FR" sz="2000" dirty="0">
                <a:effectLst/>
                <a:latin typeface="Calibri" panose="020F0502020204030204" pitchFamily="34" charset="0"/>
                <a:ea typeface="Calibri" panose="020F0502020204030204" pitchFamily="34" charset="0"/>
                <a:cs typeface="Times New Roman" panose="02020603050405020304" pitchFamily="18" charset="0"/>
              </a:rPr>
              <a:t>» : une dimension à questionner lors des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entretiens de suivi salarié</a:t>
            </a:r>
            <a:r>
              <a:rPr lang="fr-FR" sz="2000" dirty="0">
                <a:effectLst/>
                <a:latin typeface="Calibri" panose="020F0502020204030204" pitchFamily="34" charset="0"/>
                <a:ea typeface="Calibri" panose="020F0502020204030204" pitchFamily="34" charset="0"/>
                <a:cs typeface="Times New Roman" panose="02020603050405020304" pitchFamily="18" charset="0"/>
              </a:rPr>
              <a:t>.</a:t>
            </a:r>
          </a:p>
          <a:p>
            <a:pPr marL="236220">
              <a:lnSpc>
                <a:spcPct val="107000"/>
              </a:lnSpc>
            </a:pP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fr-FR" sz="2000" dirty="0">
                <a:effectLst/>
                <a:latin typeface="Calibri" panose="020F0502020204030204" pitchFamily="34" charset="0"/>
                <a:ea typeface="Calibri" panose="020F0502020204030204" pitchFamily="34" charset="0"/>
                <a:cs typeface="Times New Roman" panose="02020603050405020304" pitchFamily="18" charset="0"/>
              </a:rPr>
              <a:t>L’utilisation de verbatims dans la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communication auprès des employeurs</a:t>
            </a:r>
            <a:r>
              <a:rPr lang="fr-FR" sz="2000" dirty="0">
                <a:effectLst/>
                <a:latin typeface="Calibri" panose="020F0502020204030204" pitchFamily="34" charset="0"/>
                <a:ea typeface="Calibri" panose="020F0502020204030204" pitchFamily="34" charset="0"/>
                <a:cs typeface="Times New Roman" panose="02020603050405020304" pitchFamily="18" charset="0"/>
              </a:rPr>
              <a:t> (1ères visites, supports de présentation du service, actions collectives...) ?</a:t>
            </a:r>
          </a:p>
          <a:p>
            <a:pPr marL="0" indent="0">
              <a:buNone/>
            </a:pPr>
            <a:endParaRPr lang="fr-FR" dirty="0"/>
          </a:p>
        </p:txBody>
      </p:sp>
    </p:spTree>
    <p:extLst>
      <p:ext uri="{BB962C8B-B14F-4D97-AF65-F5344CB8AC3E}">
        <p14:creationId xmlns:p14="http://schemas.microsoft.com/office/powerpoint/2010/main" val="4080319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16D41F-C3FD-1361-C68C-CBE4B0D92C9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F0D51CA-7332-584E-F8BA-C787AF8B064F}"/>
              </a:ext>
            </a:extLst>
          </p:cNvPr>
          <p:cNvSpPr>
            <a:spLocks noGrp="1"/>
          </p:cNvSpPr>
          <p:nvPr>
            <p:ph idx="1"/>
          </p:nvPr>
        </p:nvSpPr>
        <p:spPr>
          <a:xfrm>
            <a:off x="838200" y="1690688"/>
            <a:ext cx="10515600" cy="4486275"/>
          </a:xfrm>
        </p:spPr>
        <p:txBody>
          <a:bodyPr/>
          <a:lstStyle/>
          <a:p>
            <a:pPr marL="0" indent="0" algn="ctr">
              <a:buNone/>
            </a:pPr>
            <a:r>
              <a:rPr lang="fr-FR" sz="60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Je ne veux pas travailler que pour l’argent mais pour être bien mentalement et moralement »</a:t>
            </a:r>
            <a:endParaRPr lang="fr-FR" sz="60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304028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3B9C95-5597-E58D-7297-EB14AFBADD13}"/>
              </a:ext>
            </a:extLst>
          </p:cNvPr>
          <p:cNvSpPr>
            <a:spLocks noGrp="1"/>
          </p:cNvSpPr>
          <p:nvPr>
            <p:ph type="title"/>
          </p:nvPr>
        </p:nvSpPr>
        <p:spPr>
          <a:xfrm>
            <a:off x="396815" y="365125"/>
            <a:ext cx="11447253" cy="1325563"/>
          </a:xfrm>
        </p:spPr>
        <p:txBody>
          <a:bodyPr>
            <a:normAutofit/>
          </a:bodyPr>
          <a:lstStyle/>
          <a:p>
            <a:pPr algn="ctr"/>
            <a:r>
              <a:rPr lang="fr-FR" b="1" dirty="0">
                <a:latin typeface="+mn-lt"/>
              </a:rPr>
              <a:t>La prédominance des relations sociales </a:t>
            </a:r>
            <a:r>
              <a:rPr lang="fr-FR" dirty="0">
                <a:latin typeface="+mn-lt"/>
              </a:rPr>
              <a:t>(16/20)</a:t>
            </a:r>
          </a:p>
        </p:txBody>
      </p:sp>
      <p:sp>
        <p:nvSpPr>
          <p:cNvPr id="3" name="Espace réservé du contenu 2">
            <a:extLst>
              <a:ext uri="{FF2B5EF4-FFF2-40B4-BE49-F238E27FC236}">
                <a16:creationId xmlns:a16="http://schemas.microsoft.com/office/drawing/2014/main" id="{A7547F8B-2889-9FEB-319E-594DD5A1BC02}"/>
              </a:ext>
            </a:extLst>
          </p:cNvPr>
          <p:cNvSpPr>
            <a:spLocks noGrp="1"/>
          </p:cNvSpPr>
          <p:nvPr>
            <p:ph idx="1"/>
          </p:nvPr>
        </p:nvSpPr>
        <p:spPr/>
        <p:txBody>
          <a:bodyPr/>
          <a:lstStyle/>
          <a:p>
            <a:pPr marL="0"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La première chose, c’est l’équipe, les personnes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Être à un endroit où ça se passe bien : une entente, une ambiance, que les gens soient d’accord, que tout soit carré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Qu’on nous écoute quand quelque chose ne va pas, et qu’on fasse en sorte que ça se règle »</a:t>
            </a:r>
          </a:p>
          <a:p>
            <a:pPr marL="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J’ai connu le harcèlement scolaire et j’ai eu un suivi psychologique, c’est bien d’avoir un patron à l’écoute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fr-FR" dirty="0"/>
          </a:p>
        </p:txBody>
      </p:sp>
    </p:spTree>
    <p:extLst>
      <p:ext uri="{BB962C8B-B14F-4D97-AF65-F5344CB8AC3E}">
        <p14:creationId xmlns:p14="http://schemas.microsoft.com/office/powerpoint/2010/main" val="1599528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A4EB35-BC53-9095-474B-242D4FC18AF1}"/>
              </a:ext>
            </a:extLst>
          </p:cNvPr>
          <p:cNvSpPr>
            <a:spLocks noGrp="1"/>
          </p:cNvSpPr>
          <p:nvPr>
            <p:ph type="title"/>
          </p:nvPr>
        </p:nvSpPr>
        <p:spPr/>
        <p:txBody>
          <a:bodyPr>
            <a:normAutofit fontScale="90000"/>
          </a:bodyPr>
          <a:lstStyle/>
          <a:p>
            <a:pPr algn="ctr"/>
            <a:r>
              <a:rPr lang="fr-FR" b="1" dirty="0">
                <a:effectLst/>
                <a:latin typeface="Calibri" panose="020F0502020204030204" pitchFamily="34" charset="0"/>
                <a:ea typeface="Calibri" panose="020F0502020204030204" pitchFamily="34" charset="0"/>
                <a:cs typeface="Times New Roman" panose="02020603050405020304" pitchFamily="18" charset="0"/>
              </a:rPr>
              <a:t>Une sécurité financière qui permet de réaliser des projets </a:t>
            </a:r>
            <a:r>
              <a:rPr lang="fr-FR" dirty="0">
                <a:effectLst/>
                <a:latin typeface="Calibri" panose="020F0502020204030204" pitchFamily="34" charset="0"/>
                <a:ea typeface="Calibri" panose="020F0502020204030204" pitchFamily="34" charset="0"/>
                <a:cs typeface="Times New Roman" panose="02020603050405020304" pitchFamily="18" charset="0"/>
              </a:rPr>
              <a:t>(13/20)</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8FB40CB4-67FA-EFB2-D906-00DF6248FF79}"/>
              </a:ext>
            </a:extLst>
          </p:cNvPr>
          <p:cNvSpPr>
            <a:spLocks noGrp="1"/>
          </p:cNvSpPr>
          <p:nvPr>
            <p:ph idx="1"/>
          </p:nvPr>
        </p:nvSpPr>
        <p:spPr>
          <a:xfrm>
            <a:off x="838200" y="2346385"/>
            <a:ext cx="10515600" cy="3830578"/>
          </a:xfrm>
        </p:spPr>
        <p:txBody>
          <a:bodyPr>
            <a:normAutofit/>
          </a:bodyPr>
          <a:lstStyle/>
          <a:p>
            <a:pPr marL="0" lvl="0" indent="0" algn="ctr">
              <a:lnSpc>
                <a:spcPct val="107000"/>
              </a:lnSpc>
              <a:spcAft>
                <a:spcPts val="800"/>
              </a:spcAft>
              <a:buNone/>
            </a:pPr>
            <a:r>
              <a:rPr lang="fr-FR" sz="36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Devenir indépendant »</a:t>
            </a:r>
          </a:p>
          <a:p>
            <a:pPr marL="0" lvl="0" indent="0" algn="ctr">
              <a:lnSpc>
                <a:spcPct val="107000"/>
              </a:lnSpc>
              <a:spcAft>
                <a:spcPts val="800"/>
              </a:spcAft>
              <a:buNone/>
            </a:pPr>
            <a:r>
              <a:rPr lang="fr-FR" sz="36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Avoir </a:t>
            </a:r>
            <a:r>
              <a:rPr lang="fr-FR" sz="36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un appartement à soi »</a:t>
            </a:r>
          </a:p>
          <a:p>
            <a:pPr marL="0" indent="0" algn="ctr">
              <a:buNone/>
            </a:pPr>
            <a:r>
              <a:rPr lang="fr-FR" sz="36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Obtenir le permis, avant tout »</a:t>
            </a:r>
            <a:endParaRPr lang="fr-FR" sz="3600" b="1" dirty="0">
              <a:solidFill>
                <a:schemeClr val="accent1">
                  <a:lumMod val="75000"/>
                </a:schemeClr>
              </a:solidFill>
            </a:endParaRPr>
          </a:p>
        </p:txBody>
      </p:sp>
    </p:spTree>
    <p:extLst>
      <p:ext uri="{BB962C8B-B14F-4D97-AF65-F5344CB8AC3E}">
        <p14:creationId xmlns:p14="http://schemas.microsoft.com/office/powerpoint/2010/main" val="295206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B8B2CC-BD62-C026-6207-02FD41EE19D7}"/>
              </a:ext>
            </a:extLst>
          </p:cNvPr>
          <p:cNvSpPr>
            <a:spLocks noGrp="1"/>
          </p:cNvSpPr>
          <p:nvPr>
            <p:ph type="title"/>
          </p:nvPr>
        </p:nvSpPr>
        <p:spPr/>
        <p:txBody>
          <a:bodyPr>
            <a:normAutofit/>
          </a:bodyPr>
          <a:lstStyle/>
          <a:p>
            <a:pPr algn="ctr"/>
            <a:r>
              <a:rPr lang="fr-FR" b="1" dirty="0">
                <a:effectLst/>
                <a:latin typeface="Calibri" panose="020F0502020204030204" pitchFamily="34" charset="0"/>
                <a:ea typeface="Calibri" panose="020F0502020204030204" pitchFamily="34" charset="0"/>
                <a:cs typeface="Times New Roman" panose="02020603050405020304" pitchFamily="18" charset="0"/>
              </a:rPr>
              <a:t>Le sentiment de se remettre en mouvement </a:t>
            </a:r>
            <a:r>
              <a:rPr lang="fr-FR" dirty="0">
                <a:effectLst/>
                <a:latin typeface="Calibri" panose="020F0502020204030204" pitchFamily="34" charset="0"/>
                <a:ea typeface="Calibri" panose="020F0502020204030204" pitchFamily="34" charset="0"/>
                <a:cs typeface="Times New Roman" panose="02020603050405020304" pitchFamily="18" charset="0"/>
              </a:rPr>
              <a:t>(9/20)</a:t>
            </a:r>
            <a:endParaRPr lang="fr-FR" dirty="0"/>
          </a:p>
        </p:txBody>
      </p:sp>
      <p:sp>
        <p:nvSpPr>
          <p:cNvPr id="3" name="Espace réservé du contenu 2">
            <a:extLst>
              <a:ext uri="{FF2B5EF4-FFF2-40B4-BE49-F238E27FC236}">
                <a16:creationId xmlns:a16="http://schemas.microsoft.com/office/drawing/2014/main" id="{E52113A0-B3FE-4724-F175-9FBB78A61A9B}"/>
              </a:ext>
            </a:extLst>
          </p:cNvPr>
          <p:cNvSpPr>
            <a:spLocks noGrp="1"/>
          </p:cNvSpPr>
          <p:nvPr>
            <p:ph idx="1"/>
          </p:nvPr>
        </p:nvSpPr>
        <p:spPr>
          <a:xfrm>
            <a:off x="838200" y="1932317"/>
            <a:ext cx="10643558" cy="4477108"/>
          </a:xfrm>
        </p:spPr>
        <p:txBody>
          <a:bodyPr/>
          <a:lstStyle/>
          <a:p>
            <a:pPr marL="220980"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Moralement, ça va mieux, voir du monde, sortir du chômage, je ne supporte pas de rester enfermée chez moi »</a:t>
            </a:r>
          </a:p>
          <a:p>
            <a:pPr marL="22098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a:t>
            </a:r>
            <a:r>
              <a:rPr lang="fr-FR" b="1" dirty="0">
                <a:solidFill>
                  <a:srgbClr val="2F5496"/>
                </a:solidFill>
                <a:latin typeface="Calibri" panose="020F0502020204030204" pitchFamily="34" charset="0"/>
                <a:ea typeface="Calibri" panose="020F0502020204030204" pitchFamily="34" charset="0"/>
                <a:cs typeface="Times New Roman" panose="02020603050405020304" pitchFamily="18" charset="0"/>
              </a:rPr>
              <a:t>J</a:t>
            </a: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e suis plus sereine, plus zen depuis que je travaille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Bouger, avancer dans la vie, 1 an au chômage c’est trop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Ne plus avoir à faire de la recherche d’emploi, c’est stressant »</a:t>
            </a:r>
          </a:p>
          <a:p>
            <a:pPr marL="0"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Je suis en capacité de travailler, j’en ai envie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589813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9FAA7F-AC01-DADC-8302-5F1E43E1682D}"/>
              </a:ext>
            </a:extLst>
          </p:cNvPr>
          <p:cNvSpPr>
            <a:spLocks noGrp="1"/>
          </p:cNvSpPr>
          <p:nvPr>
            <p:ph type="title"/>
          </p:nvPr>
        </p:nvSpPr>
        <p:spPr/>
        <p:txBody>
          <a:bodyPr>
            <a:normAutofit/>
          </a:bodyPr>
          <a:lstStyle/>
          <a:p>
            <a:pPr algn="ctr"/>
            <a:r>
              <a:rPr lang="fr-FR" b="1" dirty="0">
                <a:effectLst/>
                <a:latin typeface="Calibri" panose="020F0502020204030204" pitchFamily="34" charset="0"/>
                <a:ea typeface="Calibri" panose="020F0502020204030204" pitchFamily="34" charset="0"/>
                <a:cs typeface="Times New Roman" panose="02020603050405020304" pitchFamily="18" charset="0"/>
              </a:rPr>
              <a:t>L’intérêt pour le contenu du travail </a:t>
            </a:r>
            <a:r>
              <a:rPr lang="fr-FR" dirty="0">
                <a:effectLst/>
                <a:latin typeface="Calibri" panose="020F0502020204030204" pitchFamily="34" charset="0"/>
                <a:ea typeface="Calibri" panose="020F0502020204030204" pitchFamily="34" charset="0"/>
                <a:cs typeface="Times New Roman" panose="02020603050405020304" pitchFamily="18" charset="0"/>
              </a:rPr>
              <a:t>(9/20)</a:t>
            </a:r>
            <a:endParaRPr lang="fr-FR" dirty="0"/>
          </a:p>
        </p:txBody>
      </p:sp>
      <p:sp>
        <p:nvSpPr>
          <p:cNvPr id="3" name="Espace réservé du contenu 2">
            <a:extLst>
              <a:ext uri="{FF2B5EF4-FFF2-40B4-BE49-F238E27FC236}">
                <a16:creationId xmlns:a16="http://schemas.microsoft.com/office/drawing/2014/main" id="{9CB2B6B3-5CD5-57B1-5A66-34765A1C319B}"/>
              </a:ext>
            </a:extLst>
          </p:cNvPr>
          <p:cNvSpPr>
            <a:spLocks noGrp="1"/>
          </p:cNvSpPr>
          <p:nvPr>
            <p:ph idx="1"/>
          </p:nvPr>
        </p:nvSpPr>
        <p:spPr/>
        <p:txBody>
          <a:bodyPr>
            <a:normAutofit lnSpcReduction="10000"/>
          </a:bodyPr>
          <a:lstStyle/>
          <a:p>
            <a:pPr indent="0" algn="ctr">
              <a:lnSpc>
                <a:spcPct val="107000"/>
              </a:lnSpc>
              <a:buNone/>
            </a:pPr>
            <a:r>
              <a:rPr lang="fr-FR"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Quelque chose qu’on a envie de faire : une passion ou quelque chose qu’on a envie de découvrir »</a:t>
            </a:r>
            <a:endParaRPr lang="fr-FR"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C’était ce que j’aimais faire, et on faisait tout de A à Z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Un travail où ce soit varié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Je ne veux pas me lancer dans un travail que je n’aime pas, où je ne me sens pas à l’aise avec ce que je fais »</a:t>
            </a:r>
          </a:p>
          <a:p>
            <a:pPr indent="0" algn="ctr">
              <a:lnSpc>
                <a:spcPct val="107000"/>
              </a:lnSpc>
              <a:spcAft>
                <a:spcPts val="800"/>
              </a:spcAft>
              <a:buNone/>
            </a:pPr>
            <a:r>
              <a:rPr lang="fr-FR" b="1"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Un travail qui me plaît, mais pas dans la vente, même si je vais faire un contrat d’apprentissage là-dessus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fr-FR" dirty="0"/>
          </a:p>
        </p:txBody>
      </p:sp>
    </p:spTree>
    <p:extLst>
      <p:ext uri="{BB962C8B-B14F-4D97-AF65-F5344CB8AC3E}">
        <p14:creationId xmlns:p14="http://schemas.microsoft.com/office/powerpoint/2010/main" val="407974963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55bcdd9-103b-4d7e-bf55-a0b13788ae78" xsi:nil="true"/>
    <lcf76f155ced4ddcb4097134ff3c332f xmlns="09068958-04c3-4606-a254-99a5a0247d05">
      <Terms xmlns="http://schemas.microsoft.com/office/infopath/2007/PartnerControls"/>
    </lcf76f155ced4ddcb4097134ff3c332f>
    <_Flow_SignoffStatus xmlns="09068958-04c3-4606-a254-99a5a0247d0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4E36FE2F985A41BDF33772D0AEB3A2" ma:contentTypeVersion="21" ma:contentTypeDescription="Crée un document." ma:contentTypeScope="" ma:versionID="746521caaeccf4dc0657d8b56e324d95">
  <xsd:schema xmlns:xsd="http://www.w3.org/2001/XMLSchema" xmlns:xs="http://www.w3.org/2001/XMLSchema" xmlns:p="http://schemas.microsoft.com/office/2006/metadata/properties" xmlns:ns2="955bcdd9-103b-4d7e-bf55-a0b13788ae78" xmlns:ns3="09068958-04c3-4606-a254-99a5a0247d05" targetNamespace="http://schemas.microsoft.com/office/2006/metadata/properties" ma:root="true" ma:fieldsID="d9a116470c55708c6ec269edb3a43ee4" ns2:_="" ns3:_="">
    <xsd:import namespace="955bcdd9-103b-4d7e-bf55-a0b13788ae78"/>
    <xsd:import namespace="09068958-04c3-4606-a254-99a5a0247d0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_Flow_SignoffStatus" minOccurs="0"/>
                <xsd:element ref="ns2:TaxCatchAll"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5bcdd9-103b-4d7e-bf55-a0b13788ae78"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TaxCatchAll" ma:index="22" nillable="true" ma:displayName="Taxonomy Catch All Column" ma:hidden="true" ma:list="{60ae8474-c9ff-4085-be58-31558ea5c13d}" ma:internalName="TaxCatchAll" ma:showField="CatchAllData" ma:web="955bcdd9-103b-4d7e-bf55-a0b13788ae7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9068958-04c3-4606-a254-99a5a0247d0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_Flow_SignoffStatus" ma:index="21" nillable="true" ma:displayName="État de validation" ma:internalName="_x00c9_tat_x0020_de_x0020_validation">
      <xsd:simpleType>
        <xsd:restriction base="dms:Text"/>
      </xsd:simpleType>
    </xsd:element>
    <xsd:element name="lcf76f155ced4ddcb4097134ff3c332f" ma:index="24" nillable="true" ma:taxonomy="true" ma:internalName="lcf76f155ced4ddcb4097134ff3c332f" ma:taxonomyFieldName="MediaServiceImageTags" ma:displayName="Balises d’images" ma:readOnly="false" ma:fieldId="{5cf76f15-5ced-4ddc-b409-7134ff3c332f}" ma:taxonomyMulti="true" ma:sspId="879e1785-1315-4761-ad7b-29a7f85eb80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C3CF0C-092F-4401-BCC1-BEA67115052C}">
  <ds:schemaRefs>
    <ds:schemaRef ds:uri="http://schemas.microsoft.com/sharepoint/v3/contenttype/forms"/>
  </ds:schemaRefs>
</ds:datastoreItem>
</file>

<file path=customXml/itemProps2.xml><?xml version="1.0" encoding="utf-8"?>
<ds:datastoreItem xmlns:ds="http://schemas.openxmlformats.org/officeDocument/2006/customXml" ds:itemID="{772BADEE-4CCE-459C-9782-3F6FD980BDD9}">
  <ds:schemaRefs>
    <ds:schemaRef ds:uri="http://schemas.microsoft.com/office/2006/documentManagement/types"/>
    <ds:schemaRef ds:uri="http://schemas.microsoft.com/office/infopath/2007/PartnerControls"/>
    <ds:schemaRef ds:uri="955bcdd9-103b-4d7e-bf55-a0b13788ae78"/>
    <ds:schemaRef ds:uri="http://purl.org/dc/terms/"/>
    <ds:schemaRef ds:uri="http://schemas.microsoft.com/office/2006/metadata/properties"/>
    <ds:schemaRef ds:uri="http://purl.org/dc/elements/1.1/"/>
    <ds:schemaRef ds:uri="http://purl.org/dc/dcmitype/"/>
    <ds:schemaRef ds:uri="http://schemas.openxmlformats.org/package/2006/metadata/core-properties"/>
    <ds:schemaRef ds:uri="09068958-04c3-4606-a254-99a5a0247d05"/>
    <ds:schemaRef ds:uri="http://www.w3.org/XML/1998/namespace"/>
  </ds:schemaRefs>
</ds:datastoreItem>
</file>

<file path=customXml/itemProps3.xml><?xml version="1.0" encoding="utf-8"?>
<ds:datastoreItem xmlns:ds="http://schemas.openxmlformats.org/officeDocument/2006/customXml" ds:itemID="{8C9847E1-D703-4C4A-9A9B-2A32346FD1E5}"/>
</file>

<file path=docProps/app.xml><?xml version="1.0" encoding="utf-8"?>
<Properties xmlns="http://schemas.openxmlformats.org/officeDocument/2006/extended-properties" xmlns:vt="http://schemas.openxmlformats.org/officeDocument/2006/docPropsVTypes">
  <TotalTime>4984</TotalTime>
  <Words>3614</Words>
  <Application>Microsoft Office PowerPoint</Application>
  <PresentationFormat>Grand écran</PresentationFormat>
  <Paragraphs>233</Paragraphs>
  <Slides>41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41</vt:i4>
      </vt:variant>
    </vt:vector>
  </HeadingPairs>
  <TitlesOfParts>
    <vt:vector size="46" baseType="lpstr">
      <vt:lpstr>Arial</vt:lpstr>
      <vt:lpstr>Calibri</vt:lpstr>
      <vt:lpstr>Calibri Light</vt:lpstr>
      <vt:lpstr>Symbol</vt:lpstr>
      <vt:lpstr>Thème Office</vt:lpstr>
      <vt:lpstr>PROGRAMME "INSERER POUR FORMER" (Région Auvergne Rhône Alpes) -------- Enquête auprès des jeunes accompagnés : Quel rapport à l’emploi et au travail ? (1er semestre 2023)</vt:lpstr>
      <vt:lpstr>Fiche technique de l’enquête</vt:lpstr>
      <vt:lpstr>Plan de présentation des résultats</vt:lpstr>
      <vt:lpstr>Présentation PowerPoint</vt:lpstr>
      <vt:lpstr>Présentation PowerPoint</vt:lpstr>
      <vt:lpstr>La prédominance des relations sociales (16/20)</vt:lpstr>
      <vt:lpstr>Une sécurité financière qui permet de réaliser des projets (13/20)  </vt:lpstr>
      <vt:lpstr>Le sentiment de se remettre en mouvement (9/20)</vt:lpstr>
      <vt:lpstr>L’intérêt pour le contenu du travail (9/20)</vt:lpstr>
      <vt:lpstr> Apprendre autrement qu’à l’école : une dimension de réhabilitation (7/20)</vt:lpstr>
      <vt:lpstr>Le CDI comme point de départ du parcours professionnel (14/20)</vt:lpstr>
      <vt:lpstr>Présentation PowerPoint</vt:lpstr>
      <vt:lpstr>Une confrontation à la réalité des conditions de travail (7/20)</vt:lpstr>
      <vt:lpstr>Une expérience marquante : des explications qui permettent la compréhension (6/20)</vt:lpstr>
      <vt:lpstr>La confiance accordée et l’adaptation de l’entreprise (6/20)</vt:lpstr>
      <vt:lpstr>Des appétences confortées ou révélées (6/20)</vt:lpstr>
      <vt:lpstr>Une prise de conscience de ses propres capacités (8/20)</vt:lpstr>
      <vt:lpstr>Un motif majeur de maintien dans un emploi : la qualité des relations de travail (11/20)  </vt:lpstr>
      <vt:lpstr>Un autre motif de maintien dans un emploi : le sentiment d’apprendre (6/20) </vt:lpstr>
      <vt:lpstr>Présentation PowerPoint</vt:lpstr>
      <vt:lpstr>Présentation PowerPoint</vt:lpstr>
      <vt:lpstr>Pas d’expérience des annonces d’offres d’emploi pour près de la moitié des personnes (8/20)  …mais l’expérience de la sélectivité pour certains qui y ont eu accès (5/12)</vt:lpstr>
      <vt:lpstr>Une attention particulière au descriptif du poste (7/12)</vt:lpstr>
      <vt:lpstr>Deux autres points d’attention</vt:lpstr>
      <vt:lpstr>Des stratégies pour pallier le manque d’informations sur les offres (6/12)</vt:lpstr>
      <vt:lpstr>Une manière privilégiée de rechercher un emploi : la rencontre directe avec les employeurs (11/20)</vt:lpstr>
      <vt:lpstr>L’intérêt du passage par un intermédiaire (5/10)</vt:lpstr>
      <vt:lpstr>L’utilité du service « Insérer pour former » pour réaliser ses objectifs professionnels ----- Avant tout, « trouver le lieu » (9/20)</vt:lpstr>
      <vt:lpstr>L’utilité du service « Insérer pour former » pour réaliser ses objectifs professionnels ----- Des propositions diversifiées qui « ouvrent des horizons » (6/20) </vt:lpstr>
      <vt:lpstr>L’utilité du service « Insérer pour former » pour réaliser ses objectifs professionnels ----- La présence du conseiller pendant l’entretien (5/20) </vt:lpstr>
      <vt:lpstr>Un exemple illustratif de la médiation active à l’emploi (entre-définition de l’offre et de la demande d’emploi)</vt:lpstr>
      <vt:lpstr>Présentation PowerPoint</vt:lpstr>
      <vt:lpstr>Présentation PowerPoint</vt:lpstr>
      <vt:lpstr>Présentation PowerPoint</vt:lpstr>
      <vt:lpstr>Un projet ? : une conception ouverte et dynamique du parcours professionnel</vt:lpstr>
      <vt:lpstr>Être prêt à l’emploi ? Trouver le « bon emploi » ? :  le primat de l’accès à l’expérience en fonction des opportunités (découvrir, cheminer, bifurquer)</vt:lpstr>
      <vt:lpstr>Des « savoir-être » prédictifs ?</vt:lpstr>
      <vt:lpstr>Une certaine clairvoyance sur le fonctionnement du marché du travail</vt:lpstr>
      <vt:lpstr>La formation après l’emploi : l’esprit du projet « Insérer pour former »</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Olivier Jeanson</cp:lastModifiedBy>
  <cp:revision>140</cp:revision>
  <cp:lastPrinted>2023-11-21T09:11:22Z</cp:lastPrinted>
  <dcterms:created xsi:type="dcterms:W3CDTF">2022-06-14T09:55:35Z</dcterms:created>
  <dcterms:modified xsi:type="dcterms:W3CDTF">2023-11-21T09:17:14Z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0x010100EB4E36FE2F985A41BDF33772D0AEB3A2</vt:lpwstr>
  </property>
  <property fmtid="{D5CDD505-2E9C-101B-9397-08002B2CF9AE}" pid="3" name="MediaServiceImageTags">
    <vt:lpwstr/>
  </property>
</Properties>
</file>